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9"/>
  </p:notesMasterIdLst>
  <p:sldIdLst>
    <p:sldId id="256" r:id="rId3"/>
    <p:sldId id="603" r:id="rId4"/>
    <p:sldId id="577" r:id="rId5"/>
    <p:sldId id="583" r:id="rId6"/>
    <p:sldId id="578" r:id="rId7"/>
    <p:sldId id="584" r:id="rId8"/>
    <p:sldId id="582" r:id="rId9"/>
    <p:sldId id="585" r:id="rId10"/>
    <p:sldId id="586" r:id="rId11"/>
    <p:sldId id="587" r:id="rId12"/>
    <p:sldId id="588" r:id="rId13"/>
    <p:sldId id="589" r:id="rId14"/>
    <p:sldId id="590" r:id="rId15"/>
    <p:sldId id="591" r:id="rId16"/>
    <p:sldId id="592" r:id="rId17"/>
    <p:sldId id="593" r:id="rId18"/>
    <p:sldId id="594" r:id="rId19"/>
    <p:sldId id="595" r:id="rId20"/>
    <p:sldId id="596" r:id="rId21"/>
    <p:sldId id="597" r:id="rId22"/>
    <p:sldId id="598" r:id="rId23"/>
    <p:sldId id="599" r:id="rId24"/>
    <p:sldId id="600" r:id="rId25"/>
    <p:sldId id="601" r:id="rId26"/>
    <p:sldId id="602" r:id="rId27"/>
    <p:sldId id="5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B3E6"/>
    <a:srgbClr val="4B84D8"/>
    <a:srgbClr val="255CAD"/>
    <a:srgbClr val="002EA5"/>
    <a:srgbClr val="4472C4"/>
    <a:srgbClr val="4D7697"/>
    <a:srgbClr val="19325A"/>
    <a:srgbClr val="1993B9"/>
    <a:srgbClr val="90D9F0"/>
    <a:srgbClr val="4D7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69A65-6D02-40E0-9EFC-ECE305E19B94}"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CC828-F3BE-4187-B18E-07350C9CAF39}" type="slidenum">
              <a:rPr lang="en-US" smtClean="0"/>
              <a:t>‹#›</a:t>
            </a:fld>
            <a:endParaRPr lang="en-US"/>
          </a:p>
        </p:txBody>
      </p:sp>
    </p:spTree>
    <p:extLst>
      <p:ext uri="{BB962C8B-B14F-4D97-AF65-F5344CB8AC3E}">
        <p14:creationId xmlns:p14="http://schemas.microsoft.com/office/powerpoint/2010/main" val="3365442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67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153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b46b709cb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b46b709c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51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63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2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62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82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69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466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3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B3800C-9D7F-4512-B75B-FD090F3253A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390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DD3B-D6E4-4892-9DC9-5C851C953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E58C1-72BE-4EDA-8AD8-A8DB77E06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73562-2CD6-401C-8E79-5AD72BC2FAA8}"/>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5" name="Footer Placeholder 4">
            <a:extLst>
              <a:ext uri="{FF2B5EF4-FFF2-40B4-BE49-F238E27FC236}">
                <a16:creationId xmlns:a16="http://schemas.microsoft.com/office/drawing/2014/main" id="{1DBCEBA0-B55A-4FCD-8E6B-76DACA57A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F22C6-55FE-44ED-BA8A-37B2151546B3}"/>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2575622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E5CE-CAC5-414F-AD66-292968FBF4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0DABFB-62B7-4691-A17C-62756320E4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F4534-3B82-4A7B-B94E-0A50118350CA}"/>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5" name="Footer Placeholder 4">
            <a:extLst>
              <a:ext uri="{FF2B5EF4-FFF2-40B4-BE49-F238E27FC236}">
                <a16:creationId xmlns:a16="http://schemas.microsoft.com/office/drawing/2014/main" id="{700F7A03-7A10-48EE-9F05-D81D6A195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3FF33-2B3D-4A38-BBD2-E36D864CE893}"/>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48532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C62AC7-3EF4-43BE-BFD4-48B84E7FFD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7BB6B-E8F3-4E82-A014-D2EABFD37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2216B-6FE1-4B5B-8D97-D21E92B81B1E}"/>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5" name="Footer Placeholder 4">
            <a:extLst>
              <a:ext uri="{FF2B5EF4-FFF2-40B4-BE49-F238E27FC236}">
                <a16:creationId xmlns:a16="http://schemas.microsoft.com/office/drawing/2014/main" id="{8FB5A491-0011-4D06-9BC4-D1BB0EDF5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5BCC8-9BBD-4446-86B9-CF4EB49CE31E}"/>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2706777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0" y="0"/>
            <a:ext cx="12192000"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211995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2E201E6-38FB-0143-8AC7-5BB4E14C8D1D}"/>
              </a:ext>
            </a:extLst>
          </p:cNvPr>
          <p:cNvSpPr>
            <a:spLocks noGrp="1"/>
          </p:cNvSpPr>
          <p:nvPr>
            <p:ph type="pic" sz="quarter" idx="16" hasCustomPrompt="1"/>
          </p:nvPr>
        </p:nvSpPr>
        <p:spPr>
          <a:xfrm rot="20700000">
            <a:off x="-480303" y="2705138"/>
            <a:ext cx="3003952" cy="6363060"/>
          </a:xfrm>
          <a:custGeom>
            <a:avLst/>
            <a:gdLst>
              <a:gd name="connsiteX0" fmla="*/ 816674 w 6006731"/>
              <a:gd name="connsiteY0" fmla="*/ 0 h 12726119"/>
              <a:gd name="connsiteX1" fmla="*/ 5190055 w 6006731"/>
              <a:gd name="connsiteY1" fmla="*/ 0 h 12726119"/>
              <a:gd name="connsiteX2" fmla="*/ 6006731 w 6006731"/>
              <a:gd name="connsiteY2" fmla="*/ 816676 h 12726119"/>
              <a:gd name="connsiteX3" fmla="*/ 6006731 w 6006731"/>
              <a:gd name="connsiteY3" fmla="*/ 11909443 h 12726119"/>
              <a:gd name="connsiteX4" fmla="*/ 5190055 w 6006731"/>
              <a:gd name="connsiteY4" fmla="*/ 12726119 h 12726119"/>
              <a:gd name="connsiteX5" fmla="*/ 816674 w 6006731"/>
              <a:gd name="connsiteY5" fmla="*/ 12726119 h 12726119"/>
              <a:gd name="connsiteX6" fmla="*/ 0 w 6006731"/>
              <a:gd name="connsiteY6" fmla="*/ 11909443 h 12726119"/>
              <a:gd name="connsiteX7" fmla="*/ 0 w 6006731"/>
              <a:gd name="connsiteY7" fmla="*/ 816676 h 12726119"/>
              <a:gd name="connsiteX8" fmla="*/ 816674 w 6006731"/>
              <a:gd name="connsiteY8" fmla="*/ 0 h 1272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6731" h="12726119">
                <a:moveTo>
                  <a:pt x="816674" y="0"/>
                </a:moveTo>
                <a:lnTo>
                  <a:pt x="5190055" y="0"/>
                </a:lnTo>
                <a:cubicBezTo>
                  <a:pt x="5641095" y="0"/>
                  <a:pt x="6006731" y="365638"/>
                  <a:pt x="6006731" y="816676"/>
                </a:cubicBezTo>
                <a:lnTo>
                  <a:pt x="6006731" y="11909443"/>
                </a:lnTo>
                <a:cubicBezTo>
                  <a:pt x="6006731" y="12360481"/>
                  <a:pt x="5641095" y="12726119"/>
                  <a:pt x="5190055" y="12726119"/>
                </a:cubicBezTo>
                <a:lnTo>
                  <a:pt x="816674" y="12726119"/>
                </a:lnTo>
                <a:cubicBezTo>
                  <a:pt x="365637" y="12726119"/>
                  <a:pt x="0" y="12360481"/>
                  <a:pt x="0" y="11909443"/>
                </a:cubicBezTo>
                <a:lnTo>
                  <a:pt x="0" y="816676"/>
                </a:lnTo>
                <a:cubicBezTo>
                  <a:pt x="0" y="365638"/>
                  <a:pt x="365637" y="0"/>
                  <a:pt x="816674"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4" name="Picture Placeholder 3">
            <a:extLst>
              <a:ext uri="{FF2B5EF4-FFF2-40B4-BE49-F238E27FC236}">
                <a16:creationId xmlns:a16="http://schemas.microsoft.com/office/drawing/2014/main" id="{92E201E6-38FB-0143-8AC7-5BB4E14C8D1D}"/>
              </a:ext>
            </a:extLst>
          </p:cNvPr>
          <p:cNvSpPr>
            <a:spLocks noGrp="1"/>
          </p:cNvSpPr>
          <p:nvPr>
            <p:ph type="pic" sz="quarter" idx="17" hasCustomPrompt="1"/>
          </p:nvPr>
        </p:nvSpPr>
        <p:spPr>
          <a:xfrm rot="20700000">
            <a:off x="2503248" y="280257"/>
            <a:ext cx="3003952" cy="6363060"/>
          </a:xfrm>
          <a:custGeom>
            <a:avLst/>
            <a:gdLst>
              <a:gd name="connsiteX0" fmla="*/ 816674 w 6006731"/>
              <a:gd name="connsiteY0" fmla="*/ 0 h 12726119"/>
              <a:gd name="connsiteX1" fmla="*/ 5190055 w 6006731"/>
              <a:gd name="connsiteY1" fmla="*/ 0 h 12726119"/>
              <a:gd name="connsiteX2" fmla="*/ 6006731 w 6006731"/>
              <a:gd name="connsiteY2" fmla="*/ 816676 h 12726119"/>
              <a:gd name="connsiteX3" fmla="*/ 6006731 w 6006731"/>
              <a:gd name="connsiteY3" fmla="*/ 11909443 h 12726119"/>
              <a:gd name="connsiteX4" fmla="*/ 5190055 w 6006731"/>
              <a:gd name="connsiteY4" fmla="*/ 12726119 h 12726119"/>
              <a:gd name="connsiteX5" fmla="*/ 816674 w 6006731"/>
              <a:gd name="connsiteY5" fmla="*/ 12726119 h 12726119"/>
              <a:gd name="connsiteX6" fmla="*/ 0 w 6006731"/>
              <a:gd name="connsiteY6" fmla="*/ 11909443 h 12726119"/>
              <a:gd name="connsiteX7" fmla="*/ 0 w 6006731"/>
              <a:gd name="connsiteY7" fmla="*/ 816676 h 12726119"/>
              <a:gd name="connsiteX8" fmla="*/ 816674 w 6006731"/>
              <a:gd name="connsiteY8" fmla="*/ 0 h 1272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6731" h="12726119">
                <a:moveTo>
                  <a:pt x="816674" y="0"/>
                </a:moveTo>
                <a:lnTo>
                  <a:pt x="5190055" y="0"/>
                </a:lnTo>
                <a:cubicBezTo>
                  <a:pt x="5641095" y="0"/>
                  <a:pt x="6006731" y="365638"/>
                  <a:pt x="6006731" y="816676"/>
                </a:cubicBezTo>
                <a:lnTo>
                  <a:pt x="6006731" y="11909443"/>
                </a:lnTo>
                <a:cubicBezTo>
                  <a:pt x="6006731" y="12360481"/>
                  <a:pt x="5641095" y="12726119"/>
                  <a:pt x="5190055" y="12726119"/>
                </a:cubicBezTo>
                <a:lnTo>
                  <a:pt x="816674" y="12726119"/>
                </a:lnTo>
                <a:cubicBezTo>
                  <a:pt x="365637" y="12726119"/>
                  <a:pt x="0" y="12360481"/>
                  <a:pt x="0" y="11909443"/>
                </a:cubicBezTo>
                <a:lnTo>
                  <a:pt x="0" y="816676"/>
                </a:lnTo>
                <a:cubicBezTo>
                  <a:pt x="0" y="365638"/>
                  <a:pt x="365637" y="0"/>
                  <a:pt x="816674"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5" name="Graphic 2">
            <a:extLst>
              <a:ext uri="{FF2B5EF4-FFF2-40B4-BE49-F238E27FC236}">
                <a16:creationId xmlns:a16="http://schemas.microsoft.com/office/drawing/2014/main" id="{AD359C77-6CAE-9349-B8A3-214678473AAC}"/>
              </a:ext>
            </a:extLst>
          </p:cNvPr>
          <p:cNvSpPr/>
          <p:nvPr userDrawn="1"/>
        </p:nvSpPr>
        <p:spPr>
          <a:xfrm rot="16200000">
            <a:off x="-37016" y="37017"/>
            <a:ext cx="1560787" cy="1486754"/>
          </a:xfrm>
          <a:custGeom>
            <a:avLst/>
            <a:gdLst>
              <a:gd name="connsiteX0" fmla="*/ 2066925 w 2066925"/>
              <a:gd name="connsiteY0" fmla="*/ 0 h 1968499"/>
              <a:gd name="connsiteX1" fmla="*/ 2066925 w 2066925"/>
              <a:gd name="connsiteY1" fmla="*/ 1968500 h 1968499"/>
              <a:gd name="connsiteX2" fmla="*/ 1206012 w 2066925"/>
              <a:gd name="connsiteY2" fmla="*/ 984250 h 1968499"/>
              <a:gd name="connsiteX3" fmla="*/ 0 w 2066925"/>
              <a:gd name="connsiteY3" fmla="*/ 0 h 1968499"/>
              <a:gd name="connsiteX4" fmla="*/ 2066925 w 2066925"/>
              <a:gd name="connsiteY4" fmla="*/ 0 h 196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925" h="1968499">
                <a:moveTo>
                  <a:pt x="2066925" y="0"/>
                </a:moveTo>
                <a:lnTo>
                  <a:pt x="2066925" y="1968500"/>
                </a:lnTo>
                <a:cubicBezTo>
                  <a:pt x="1492983" y="1900154"/>
                  <a:pt x="1206012" y="1572071"/>
                  <a:pt x="1206012" y="984250"/>
                </a:cubicBezTo>
                <a:cubicBezTo>
                  <a:pt x="1206012" y="396429"/>
                  <a:pt x="804008" y="68346"/>
                  <a:pt x="0" y="0"/>
                </a:cubicBezTo>
                <a:lnTo>
                  <a:pt x="2066925" y="0"/>
                </a:lnTo>
                <a:close/>
              </a:path>
            </a:pathLst>
          </a:custGeom>
          <a:solidFill>
            <a:srgbClr val="002FA6"/>
          </a:solidFill>
          <a:ln w="9525"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196C5FE8-1E43-A740-A01D-EED191D3C5A9}"/>
              </a:ext>
            </a:extLst>
          </p:cNvPr>
          <p:cNvSpPr/>
          <p:nvPr userDrawn="1"/>
        </p:nvSpPr>
        <p:spPr>
          <a:xfrm>
            <a:off x="10867509" y="371637"/>
            <a:ext cx="3592226" cy="6180300"/>
          </a:xfrm>
          <a:custGeom>
            <a:avLst/>
            <a:gdLst>
              <a:gd name="connsiteX0" fmla="*/ 2566162 w 2568523"/>
              <a:gd name="connsiteY0" fmla="*/ 2742788 h 4419916"/>
              <a:gd name="connsiteX1" fmla="*/ 2405567 w 2568523"/>
              <a:gd name="connsiteY1" fmla="*/ 2703886 h 4419916"/>
              <a:gd name="connsiteX2" fmla="*/ 2405567 w 2568523"/>
              <a:gd name="connsiteY2" fmla="*/ 2703886 h 4419916"/>
              <a:gd name="connsiteX3" fmla="*/ 2405567 w 2568523"/>
              <a:gd name="connsiteY3" fmla="*/ 2703886 h 4419916"/>
              <a:gd name="connsiteX4" fmla="*/ 2405203 w 2568523"/>
              <a:gd name="connsiteY4" fmla="*/ 2703886 h 4419916"/>
              <a:gd name="connsiteX5" fmla="*/ 2211105 w 2568523"/>
              <a:gd name="connsiteY5" fmla="*/ 2674800 h 4419916"/>
              <a:gd name="connsiteX6" fmla="*/ 1999163 w 2568523"/>
              <a:gd name="connsiteY6" fmla="*/ 2636625 h 4419916"/>
              <a:gd name="connsiteX7" fmla="*/ 1820723 w 2568523"/>
              <a:gd name="connsiteY7" fmla="*/ 2463565 h 4419916"/>
              <a:gd name="connsiteX8" fmla="*/ 1815261 w 2568523"/>
              <a:gd name="connsiteY8" fmla="*/ 2461384 h 4419916"/>
              <a:gd name="connsiteX9" fmla="*/ 1552700 w 2568523"/>
              <a:gd name="connsiteY9" fmla="*/ 2471200 h 4419916"/>
              <a:gd name="connsiteX10" fmla="*/ 1552700 w 2568523"/>
              <a:gd name="connsiteY10" fmla="*/ 2471200 h 4419916"/>
              <a:gd name="connsiteX11" fmla="*/ 1552700 w 2568523"/>
              <a:gd name="connsiteY11" fmla="*/ 2471200 h 4419916"/>
              <a:gd name="connsiteX12" fmla="*/ 1547602 w 2568523"/>
              <a:gd name="connsiteY12" fmla="*/ 2473381 h 4419916"/>
              <a:gd name="connsiteX13" fmla="*/ 1547602 w 2568523"/>
              <a:gd name="connsiteY13" fmla="*/ 2473381 h 4419916"/>
              <a:gd name="connsiteX14" fmla="*/ 1547602 w 2568523"/>
              <a:gd name="connsiteY14" fmla="*/ 2473381 h 4419916"/>
              <a:gd name="connsiteX15" fmla="*/ 1455469 w 2568523"/>
              <a:gd name="connsiteY15" fmla="*/ 2569728 h 4419916"/>
              <a:gd name="connsiteX16" fmla="*/ 1412134 w 2568523"/>
              <a:gd name="connsiteY16" fmla="*/ 2526463 h 4419916"/>
              <a:gd name="connsiteX17" fmla="*/ 1407036 w 2568523"/>
              <a:gd name="connsiteY17" fmla="*/ 2524282 h 4419916"/>
              <a:gd name="connsiteX18" fmla="*/ 1348041 w 2568523"/>
              <a:gd name="connsiteY18" fmla="*/ 2524282 h 4419916"/>
              <a:gd name="connsiteX19" fmla="*/ 1313446 w 2568523"/>
              <a:gd name="connsiteY19" fmla="*/ 2472291 h 4419916"/>
              <a:gd name="connsiteX20" fmla="*/ 1341487 w 2568523"/>
              <a:gd name="connsiteY20" fmla="*/ 2393395 h 4419916"/>
              <a:gd name="connsiteX21" fmla="*/ 1341487 w 2568523"/>
              <a:gd name="connsiteY21" fmla="*/ 2388669 h 4419916"/>
              <a:gd name="connsiteX22" fmla="*/ 1341487 w 2568523"/>
              <a:gd name="connsiteY22" fmla="*/ 2388669 h 4419916"/>
              <a:gd name="connsiteX23" fmla="*/ 1341122 w 2568523"/>
              <a:gd name="connsiteY23" fmla="*/ 2387942 h 4419916"/>
              <a:gd name="connsiteX24" fmla="*/ 1341122 w 2568523"/>
              <a:gd name="connsiteY24" fmla="*/ 2387942 h 4419916"/>
              <a:gd name="connsiteX25" fmla="*/ 1337845 w 2568523"/>
              <a:gd name="connsiteY25" fmla="*/ 2384670 h 4419916"/>
              <a:gd name="connsiteX26" fmla="*/ 1337845 w 2568523"/>
              <a:gd name="connsiteY26" fmla="*/ 2384670 h 4419916"/>
              <a:gd name="connsiteX27" fmla="*/ 1337845 w 2568523"/>
              <a:gd name="connsiteY27" fmla="*/ 2384670 h 4419916"/>
              <a:gd name="connsiteX28" fmla="*/ 1337845 w 2568523"/>
              <a:gd name="connsiteY28" fmla="*/ 2384670 h 4419916"/>
              <a:gd name="connsiteX29" fmla="*/ 1337117 w 2568523"/>
              <a:gd name="connsiteY29" fmla="*/ 2384306 h 4419916"/>
              <a:gd name="connsiteX30" fmla="*/ 1337117 w 2568523"/>
              <a:gd name="connsiteY30" fmla="*/ 2384306 h 4419916"/>
              <a:gd name="connsiteX31" fmla="*/ 1337117 w 2568523"/>
              <a:gd name="connsiteY31" fmla="*/ 2384306 h 4419916"/>
              <a:gd name="connsiteX32" fmla="*/ 1337117 w 2568523"/>
              <a:gd name="connsiteY32" fmla="*/ 2384306 h 4419916"/>
              <a:gd name="connsiteX33" fmla="*/ 1336024 w 2568523"/>
              <a:gd name="connsiteY33" fmla="*/ 2383943 h 4419916"/>
              <a:gd name="connsiteX34" fmla="*/ 1204198 w 2568523"/>
              <a:gd name="connsiteY34" fmla="*/ 2361401 h 4419916"/>
              <a:gd name="connsiteX35" fmla="*/ 1278487 w 2568523"/>
              <a:gd name="connsiteY35" fmla="*/ 2190159 h 4419916"/>
              <a:gd name="connsiteX36" fmla="*/ 1278123 w 2568523"/>
              <a:gd name="connsiteY36" fmla="*/ 2183978 h 4419916"/>
              <a:gd name="connsiteX37" fmla="*/ 1273024 w 2568523"/>
              <a:gd name="connsiteY37" fmla="*/ 2180342 h 4419916"/>
              <a:gd name="connsiteX38" fmla="*/ 1195094 w 2568523"/>
              <a:gd name="connsiteY38" fmla="*/ 2165799 h 4419916"/>
              <a:gd name="connsiteX39" fmla="*/ 1194001 w 2568523"/>
              <a:gd name="connsiteY39" fmla="*/ 2165799 h 4419916"/>
              <a:gd name="connsiteX40" fmla="*/ 1193637 w 2568523"/>
              <a:gd name="connsiteY40" fmla="*/ 2165799 h 4419916"/>
              <a:gd name="connsiteX41" fmla="*/ 1193273 w 2568523"/>
              <a:gd name="connsiteY41" fmla="*/ 2165799 h 4419916"/>
              <a:gd name="connsiteX42" fmla="*/ 1190724 w 2568523"/>
              <a:gd name="connsiteY42" fmla="*/ 2166163 h 4419916"/>
              <a:gd name="connsiteX43" fmla="*/ 1190360 w 2568523"/>
              <a:gd name="connsiteY43" fmla="*/ 2166527 h 4419916"/>
              <a:gd name="connsiteX44" fmla="*/ 1188539 w 2568523"/>
              <a:gd name="connsiteY44" fmla="*/ 2167617 h 4419916"/>
              <a:gd name="connsiteX45" fmla="*/ 1188175 w 2568523"/>
              <a:gd name="connsiteY45" fmla="*/ 2167981 h 4419916"/>
              <a:gd name="connsiteX46" fmla="*/ 1187810 w 2568523"/>
              <a:gd name="connsiteY46" fmla="*/ 2168344 h 4419916"/>
              <a:gd name="connsiteX47" fmla="*/ 1155036 w 2568523"/>
              <a:gd name="connsiteY47" fmla="*/ 2210519 h 4419916"/>
              <a:gd name="connsiteX48" fmla="*/ 1096406 w 2568523"/>
              <a:gd name="connsiteY48" fmla="*/ 2237423 h 4419916"/>
              <a:gd name="connsiteX49" fmla="*/ 1027215 w 2568523"/>
              <a:gd name="connsiteY49" fmla="*/ 2207246 h 4419916"/>
              <a:gd name="connsiteX50" fmla="*/ 1054527 w 2568523"/>
              <a:gd name="connsiteY50" fmla="*/ 2083632 h 4419916"/>
              <a:gd name="connsiteX51" fmla="*/ 1173972 w 2568523"/>
              <a:gd name="connsiteY51" fmla="*/ 1945474 h 4419916"/>
              <a:gd name="connsiteX52" fmla="*/ 1248990 w 2568523"/>
              <a:gd name="connsiteY52" fmla="*/ 1912753 h 4419916"/>
              <a:gd name="connsiteX53" fmla="*/ 1351683 w 2568523"/>
              <a:gd name="connsiteY53" fmla="*/ 1903664 h 4419916"/>
              <a:gd name="connsiteX54" fmla="*/ 1351683 w 2568523"/>
              <a:gd name="connsiteY54" fmla="*/ 2080360 h 4419916"/>
              <a:gd name="connsiteX55" fmla="*/ 1356053 w 2568523"/>
              <a:gd name="connsiteY55" fmla="*/ 2086904 h 4419916"/>
              <a:gd name="connsiteX56" fmla="*/ 1364065 w 2568523"/>
              <a:gd name="connsiteY56" fmla="*/ 2085450 h 4419916"/>
              <a:gd name="connsiteX57" fmla="*/ 1454013 w 2568523"/>
              <a:gd name="connsiteY57" fmla="*/ 2002919 h 4419916"/>
              <a:gd name="connsiteX58" fmla="*/ 1456198 w 2568523"/>
              <a:gd name="connsiteY58" fmla="*/ 1997465 h 4419916"/>
              <a:gd name="connsiteX59" fmla="*/ 1456198 w 2568523"/>
              <a:gd name="connsiteY59" fmla="*/ 1888757 h 4419916"/>
              <a:gd name="connsiteX60" fmla="*/ 1529030 w 2568523"/>
              <a:gd name="connsiteY60" fmla="*/ 1808771 h 4419916"/>
              <a:gd name="connsiteX61" fmla="*/ 1529030 w 2568523"/>
              <a:gd name="connsiteY61" fmla="*/ 1808771 h 4419916"/>
              <a:gd name="connsiteX62" fmla="*/ 1529394 w 2568523"/>
              <a:gd name="connsiteY62" fmla="*/ 1808408 h 4419916"/>
              <a:gd name="connsiteX63" fmla="*/ 1679064 w 2568523"/>
              <a:gd name="connsiteY63" fmla="*/ 1649527 h 4419916"/>
              <a:gd name="connsiteX64" fmla="*/ 1794504 w 2568523"/>
              <a:gd name="connsiteY64" fmla="*/ 1601535 h 4419916"/>
              <a:gd name="connsiteX65" fmla="*/ 1798145 w 2568523"/>
              <a:gd name="connsiteY65" fmla="*/ 1597899 h 4419916"/>
              <a:gd name="connsiteX66" fmla="*/ 1849492 w 2568523"/>
              <a:gd name="connsiteY66" fmla="*/ 1490282 h 4419916"/>
              <a:gd name="connsiteX67" fmla="*/ 1966388 w 2568523"/>
              <a:gd name="connsiteY67" fmla="*/ 1490282 h 4419916"/>
              <a:gd name="connsiteX68" fmla="*/ 1973671 w 2568523"/>
              <a:gd name="connsiteY68" fmla="*/ 1483011 h 4419916"/>
              <a:gd name="connsiteX69" fmla="*/ 1973671 w 2568523"/>
              <a:gd name="connsiteY69" fmla="*/ 1281228 h 4419916"/>
              <a:gd name="connsiteX70" fmla="*/ 2140457 w 2568523"/>
              <a:gd name="connsiteY70" fmla="*/ 1272503 h 4419916"/>
              <a:gd name="connsiteX71" fmla="*/ 2096030 w 2568523"/>
              <a:gd name="connsiteY71" fmla="*/ 1388118 h 4419916"/>
              <a:gd name="connsiteX72" fmla="*/ 2096758 w 2568523"/>
              <a:gd name="connsiteY72" fmla="*/ 1394663 h 4419916"/>
              <a:gd name="connsiteX73" fmla="*/ 2155024 w 2568523"/>
              <a:gd name="connsiteY73" fmla="*/ 1487010 h 4419916"/>
              <a:gd name="connsiteX74" fmla="*/ 2160486 w 2568523"/>
              <a:gd name="connsiteY74" fmla="*/ 1490282 h 4419916"/>
              <a:gd name="connsiteX75" fmla="*/ 2166313 w 2568523"/>
              <a:gd name="connsiteY75" fmla="*/ 1488101 h 4419916"/>
              <a:gd name="connsiteX76" fmla="*/ 2215110 w 2568523"/>
              <a:gd name="connsiteY76" fmla="*/ 1439382 h 4419916"/>
              <a:gd name="connsiteX77" fmla="*/ 2215839 w 2568523"/>
              <a:gd name="connsiteY77" fmla="*/ 1429929 h 4419916"/>
              <a:gd name="connsiteX78" fmla="*/ 2178330 w 2568523"/>
              <a:gd name="connsiteY78" fmla="*/ 1378302 h 4419916"/>
              <a:gd name="connsiteX79" fmla="*/ 2173960 w 2568523"/>
              <a:gd name="connsiteY79" fmla="*/ 1310314 h 4419916"/>
              <a:gd name="connsiteX80" fmla="*/ 2215839 w 2568523"/>
              <a:gd name="connsiteY80" fmla="*/ 1259050 h 4419916"/>
              <a:gd name="connsiteX81" fmla="*/ 2215110 w 2568523"/>
              <a:gd name="connsiteY81" fmla="*/ 1248870 h 4419916"/>
              <a:gd name="connsiteX82" fmla="*/ 2143371 w 2568523"/>
              <a:gd name="connsiteY82" fmla="*/ 1187063 h 4419916"/>
              <a:gd name="connsiteX83" fmla="*/ 2105498 w 2568523"/>
              <a:gd name="connsiteY83" fmla="*/ 1092171 h 4419916"/>
              <a:gd name="connsiteX84" fmla="*/ 2086197 w 2568523"/>
              <a:gd name="connsiteY84" fmla="*/ 986008 h 4419916"/>
              <a:gd name="connsiteX85" fmla="*/ 2082556 w 2568523"/>
              <a:gd name="connsiteY85" fmla="*/ 980918 h 4419916"/>
              <a:gd name="connsiteX86" fmla="*/ 1867700 w 2568523"/>
              <a:gd name="connsiteY86" fmla="*/ 854758 h 4419916"/>
              <a:gd name="connsiteX87" fmla="*/ 1944174 w 2568523"/>
              <a:gd name="connsiteY87" fmla="*/ 786770 h 4419916"/>
              <a:gd name="connsiteX88" fmla="*/ 2124798 w 2568523"/>
              <a:gd name="connsiteY88" fmla="*/ 862757 h 4419916"/>
              <a:gd name="connsiteX89" fmla="*/ 2132082 w 2568523"/>
              <a:gd name="connsiteY89" fmla="*/ 861666 h 4419916"/>
              <a:gd name="connsiteX90" fmla="*/ 2134631 w 2568523"/>
              <a:gd name="connsiteY90" fmla="*/ 854758 h 4419916"/>
              <a:gd name="connsiteX91" fmla="*/ 2111689 w 2568523"/>
              <a:gd name="connsiteY91" fmla="*/ 717691 h 4419916"/>
              <a:gd name="connsiteX92" fmla="*/ 2210012 w 2568523"/>
              <a:gd name="connsiteY92" fmla="*/ 717691 h 4419916"/>
              <a:gd name="connsiteX93" fmla="*/ 2215839 w 2568523"/>
              <a:gd name="connsiteY93" fmla="*/ 714783 h 4419916"/>
              <a:gd name="connsiteX94" fmla="*/ 2216931 w 2568523"/>
              <a:gd name="connsiteY94" fmla="*/ 708239 h 4419916"/>
              <a:gd name="connsiteX95" fmla="*/ 2187798 w 2568523"/>
              <a:gd name="connsiteY95" fmla="*/ 625708 h 4419916"/>
              <a:gd name="connsiteX96" fmla="*/ 2186706 w 2568523"/>
              <a:gd name="connsiteY96" fmla="*/ 623526 h 4419916"/>
              <a:gd name="connsiteX97" fmla="*/ 2122613 w 2568523"/>
              <a:gd name="connsiteY97" fmla="*/ 546085 h 4419916"/>
              <a:gd name="connsiteX98" fmla="*/ 2049781 w 2568523"/>
              <a:gd name="connsiteY98" fmla="*/ 468281 h 4419916"/>
              <a:gd name="connsiteX99" fmla="*/ 2047596 w 2568523"/>
              <a:gd name="connsiteY99" fmla="*/ 466827 h 4419916"/>
              <a:gd name="connsiteX100" fmla="*/ 1894284 w 2568523"/>
              <a:gd name="connsiteY100" fmla="*/ 395203 h 4419916"/>
              <a:gd name="connsiteX101" fmla="*/ 1837111 w 2568523"/>
              <a:gd name="connsiteY101" fmla="*/ 285768 h 4419916"/>
              <a:gd name="connsiteX102" fmla="*/ 1830556 w 2568523"/>
              <a:gd name="connsiteY102" fmla="*/ 281768 h 4419916"/>
              <a:gd name="connsiteX103" fmla="*/ 1830556 w 2568523"/>
              <a:gd name="connsiteY103" fmla="*/ 281768 h 4419916"/>
              <a:gd name="connsiteX104" fmla="*/ 1824001 w 2568523"/>
              <a:gd name="connsiteY104" fmla="*/ 285768 h 4419916"/>
              <a:gd name="connsiteX105" fmla="*/ 1736602 w 2568523"/>
              <a:gd name="connsiteY105" fmla="*/ 460646 h 4419916"/>
              <a:gd name="connsiteX106" fmla="*/ 1736966 w 2568523"/>
              <a:gd name="connsiteY106" fmla="*/ 467917 h 4419916"/>
              <a:gd name="connsiteX107" fmla="*/ 1743521 w 2568523"/>
              <a:gd name="connsiteY107" fmla="*/ 471189 h 4419916"/>
              <a:gd name="connsiteX108" fmla="*/ 1862238 w 2568523"/>
              <a:gd name="connsiteY108" fmla="*/ 467190 h 4419916"/>
              <a:gd name="connsiteX109" fmla="*/ 1710746 w 2568523"/>
              <a:gd name="connsiteY109" fmla="*/ 560992 h 4419916"/>
              <a:gd name="connsiteX110" fmla="*/ 1593122 w 2568523"/>
              <a:gd name="connsiteY110" fmla="*/ 420289 h 4419916"/>
              <a:gd name="connsiteX111" fmla="*/ 1592030 w 2568523"/>
              <a:gd name="connsiteY111" fmla="*/ 419562 h 4419916"/>
              <a:gd name="connsiteX112" fmla="*/ 1591666 w 2568523"/>
              <a:gd name="connsiteY112" fmla="*/ 419199 h 4419916"/>
              <a:gd name="connsiteX113" fmla="*/ 1586567 w 2568523"/>
              <a:gd name="connsiteY113" fmla="*/ 418108 h 4419916"/>
              <a:gd name="connsiteX114" fmla="*/ 1586203 w 2568523"/>
              <a:gd name="connsiteY114" fmla="*/ 418108 h 4419916"/>
              <a:gd name="connsiteX115" fmla="*/ 1585839 w 2568523"/>
              <a:gd name="connsiteY115" fmla="*/ 418472 h 4419916"/>
              <a:gd name="connsiteX116" fmla="*/ 1584747 w 2568523"/>
              <a:gd name="connsiteY116" fmla="*/ 418835 h 4419916"/>
              <a:gd name="connsiteX117" fmla="*/ 1321822 w 2568523"/>
              <a:gd name="connsiteY117" fmla="*/ 523907 h 4419916"/>
              <a:gd name="connsiteX118" fmla="*/ 1033406 w 2568523"/>
              <a:gd name="connsiteY118" fmla="*/ 240685 h 4419916"/>
              <a:gd name="connsiteX119" fmla="*/ 1033406 w 2568523"/>
              <a:gd name="connsiteY119" fmla="*/ 240685 h 4419916"/>
              <a:gd name="connsiteX120" fmla="*/ 1033042 w 2568523"/>
              <a:gd name="connsiteY120" fmla="*/ 240321 h 4419916"/>
              <a:gd name="connsiteX121" fmla="*/ 1032677 w 2568523"/>
              <a:gd name="connsiteY121" fmla="*/ 239958 h 4419916"/>
              <a:gd name="connsiteX122" fmla="*/ 1031585 w 2568523"/>
              <a:gd name="connsiteY122" fmla="*/ 239230 h 4419916"/>
              <a:gd name="connsiteX123" fmla="*/ 1030857 w 2568523"/>
              <a:gd name="connsiteY123" fmla="*/ 238867 h 4419916"/>
              <a:gd name="connsiteX124" fmla="*/ 1030128 w 2568523"/>
              <a:gd name="connsiteY124" fmla="*/ 238503 h 4419916"/>
              <a:gd name="connsiteX125" fmla="*/ 744990 w 2568523"/>
              <a:gd name="connsiteY125" fmla="*/ 170879 h 4419916"/>
              <a:gd name="connsiteX126" fmla="*/ 551984 w 2568523"/>
              <a:gd name="connsiteY126" fmla="*/ 2181 h 4419916"/>
              <a:gd name="connsiteX127" fmla="*/ 550892 w 2568523"/>
              <a:gd name="connsiteY127" fmla="*/ 1454 h 4419916"/>
              <a:gd name="connsiteX128" fmla="*/ 549799 w 2568523"/>
              <a:gd name="connsiteY128" fmla="*/ 727 h 4419916"/>
              <a:gd name="connsiteX129" fmla="*/ 548342 w 2568523"/>
              <a:gd name="connsiteY129" fmla="*/ 364 h 4419916"/>
              <a:gd name="connsiteX130" fmla="*/ 547250 w 2568523"/>
              <a:gd name="connsiteY130" fmla="*/ 0 h 4419916"/>
              <a:gd name="connsiteX131" fmla="*/ 546886 w 2568523"/>
              <a:gd name="connsiteY131" fmla="*/ 0 h 4419916"/>
              <a:gd name="connsiteX132" fmla="*/ 240626 w 2568523"/>
              <a:gd name="connsiteY132" fmla="*/ 0 h 4419916"/>
              <a:gd name="connsiteX133" fmla="*/ 234799 w 2568523"/>
              <a:gd name="connsiteY133" fmla="*/ 3272 h 4419916"/>
              <a:gd name="connsiteX134" fmla="*/ 234071 w 2568523"/>
              <a:gd name="connsiteY134" fmla="*/ 9816 h 4419916"/>
              <a:gd name="connsiteX135" fmla="*/ 304354 w 2568523"/>
              <a:gd name="connsiteY135" fmla="*/ 201419 h 4419916"/>
              <a:gd name="connsiteX136" fmla="*/ 122273 w 2568523"/>
              <a:gd name="connsiteY136" fmla="*/ 252683 h 4419916"/>
              <a:gd name="connsiteX137" fmla="*/ 117539 w 2568523"/>
              <a:gd name="connsiteY137" fmla="*/ 256682 h 4419916"/>
              <a:gd name="connsiteX138" fmla="*/ 39609 w 2568523"/>
              <a:gd name="connsiteY138" fmla="*/ 421744 h 4419916"/>
              <a:gd name="connsiteX139" fmla="*/ 39244 w 2568523"/>
              <a:gd name="connsiteY139" fmla="*/ 423198 h 4419916"/>
              <a:gd name="connsiteX140" fmla="*/ 279 w 2568523"/>
              <a:gd name="connsiteY140" fmla="*/ 588260 h 4419916"/>
              <a:gd name="connsiteX141" fmla="*/ 2100 w 2568523"/>
              <a:gd name="connsiteY141" fmla="*/ 594804 h 4419916"/>
              <a:gd name="connsiteX142" fmla="*/ 109163 w 2568523"/>
              <a:gd name="connsiteY142" fmla="*/ 711147 h 4419916"/>
              <a:gd name="connsiteX143" fmla="*/ 110984 w 2568523"/>
              <a:gd name="connsiteY143" fmla="*/ 712601 h 4419916"/>
              <a:gd name="connsiteX144" fmla="*/ 110984 w 2568523"/>
              <a:gd name="connsiteY144" fmla="*/ 712601 h 4419916"/>
              <a:gd name="connsiteX145" fmla="*/ 110984 w 2568523"/>
              <a:gd name="connsiteY145" fmla="*/ 712601 h 4419916"/>
              <a:gd name="connsiteX146" fmla="*/ 110984 w 2568523"/>
              <a:gd name="connsiteY146" fmla="*/ 712601 h 4419916"/>
              <a:gd name="connsiteX147" fmla="*/ 112805 w 2568523"/>
              <a:gd name="connsiteY147" fmla="*/ 713329 h 4419916"/>
              <a:gd name="connsiteX148" fmla="*/ 113533 w 2568523"/>
              <a:gd name="connsiteY148" fmla="*/ 713329 h 4419916"/>
              <a:gd name="connsiteX149" fmla="*/ 114262 w 2568523"/>
              <a:gd name="connsiteY149" fmla="*/ 713329 h 4419916"/>
              <a:gd name="connsiteX150" fmla="*/ 114990 w 2568523"/>
              <a:gd name="connsiteY150" fmla="*/ 713329 h 4419916"/>
              <a:gd name="connsiteX151" fmla="*/ 115718 w 2568523"/>
              <a:gd name="connsiteY151" fmla="*/ 713329 h 4419916"/>
              <a:gd name="connsiteX152" fmla="*/ 117903 w 2568523"/>
              <a:gd name="connsiteY152" fmla="*/ 712601 h 4419916"/>
              <a:gd name="connsiteX153" fmla="*/ 117903 w 2568523"/>
              <a:gd name="connsiteY153" fmla="*/ 712601 h 4419916"/>
              <a:gd name="connsiteX154" fmla="*/ 117903 w 2568523"/>
              <a:gd name="connsiteY154" fmla="*/ 712601 h 4419916"/>
              <a:gd name="connsiteX155" fmla="*/ 117903 w 2568523"/>
              <a:gd name="connsiteY155" fmla="*/ 712601 h 4419916"/>
              <a:gd name="connsiteX156" fmla="*/ 266481 w 2568523"/>
              <a:gd name="connsiteY156" fmla="*/ 626435 h 4419916"/>
              <a:gd name="connsiteX157" fmla="*/ 422342 w 2568523"/>
              <a:gd name="connsiteY157" fmla="*/ 650067 h 4419916"/>
              <a:gd name="connsiteX158" fmla="*/ 573834 w 2568523"/>
              <a:gd name="connsiteY158" fmla="*/ 777681 h 4419916"/>
              <a:gd name="connsiteX159" fmla="*/ 583302 w 2568523"/>
              <a:gd name="connsiteY159" fmla="*/ 1017275 h 4419916"/>
              <a:gd name="connsiteX160" fmla="*/ 584759 w 2568523"/>
              <a:gd name="connsiteY160" fmla="*/ 1021638 h 4419916"/>
              <a:gd name="connsiteX161" fmla="*/ 707481 w 2568523"/>
              <a:gd name="connsiteY161" fmla="*/ 1172520 h 4419916"/>
              <a:gd name="connsiteX162" fmla="*/ 559996 w 2568523"/>
              <a:gd name="connsiteY162" fmla="*/ 1376484 h 4419916"/>
              <a:gd name="connsiteX163" fmla="*/ 487163 w 2568523"/>
              <a:gd name="connsiteY163" fmla="*/ 1473558 h 4419916"/>
              <a:gd name="connsiteX164" fmla="*/ 485707 w 2568523"/>
              <a:gd name="connsiteY164" fmla="*/ 1477921 h 4419916"/>
              <a:gd name="connsiteX165" fmla="*/ 485707 w 2568523"/>
              <a:gd name="connsiteY165" fmla="*/ 1647709 h 4419916"/>
              <a:gd name="connsiteX166" fmla="*/ 486799 w 2568523"/>
              <a:gd name="connsiteY166" fmla="*/ 1651345 h 4419916"/>
              <a:gd name="connsiteX167" fmla="*/ 582938 w 2568523"/>
              <a:gd name="connsiteY167" fmla="*/ 1809862 h 4419916"/>
              <a:gd name="connsiteX168" fmla="*/ 582938 w 2568523"/>
              <a:gd name="connsiteY168" fmla="*/ 2026188 h 4419916"/>
              <a:gd name="connsiteX169" fmla="*/ 585123 w 2568523"/>
              <a:gd name="connsiteY169" fmla="*/ 2031278 h 4419916"/>
              <a:gd name="connsiteX170" fmla="*/ 652493 w 2568523"/>
              <a:gd name="connsiteY170" fmla="*/ 2098538 h 4419916"/>
              <a:gd name="connsiteX171" fmla="*/ 700562 w 2568523"/>
              <a:gd name="connsiteY171" fmla="*/ 2175616 h 4419916"/>
              <a:gd name="connsiteX172" fmla="*/ 702747 w 2568523"/>
              <a:gd name="connsiteY172" fmla="*/ 2177797 h 4419916"/>
              <a:gd name="connsiteX173" fmla="*/ 806533 w 2568523"/>
              <a:gd name="connsiteY173" fmla="*/ 2249421 h 4419916"/>
              <a:gd name="connsiteX174" fmla="*/ 806533 w 2568523"/>
              <a:gd name="connsiteY174" fmla="*/ 2249421 h 4419916"/>
              <a:gd name="connsiteX175" fmla="*/ 829475 w 2568523"/>
              <a:gd name="connsiteY175" fmla="*/ 2265418 h 4419916"/>
              <a:gd name="connsiteX176" fmla="*/ 1003909 w 2568523"/>
              <a:gd name="connsiteY176" fmla="*/ 2371945 h 4419916"/>
              <a:gd name="connsiteX177" fmla="*/ 1085845 w 2568523"/>
              <a:gd name="connsiteY177" fmla="*/ 2453748 h 4419916"/>
              <a:gd name="connsiteX178" fmla="*/ 1092036 w 2568523"/>
              <a:gd name="connsiteY178" fmla="*/ 2455930 h 4419916"/>
              <a:gd name="connsiteX179" fmla="*/ 1253724 w 2568523"/>
              <a:gd name="connsiteY179" fmla="*/ 2429026 h 4419916"/>
              <a:gd name="connsiteX180" fmla="*/ 1239886 w 2568523"/>
              <a:gd name="connsiteY180" fmla="*/ 2459929 h 4419916"/>
              <a:gd name="connsiteX181" fmla="*/ 1191452 w 2568523"/>
              <a:gd name="connsiteY181" fmla="*/ 2532280 h 4419916"/>
              <a:gd name="connsiteX182" fmla="*/ 1192545 w 2568523"/>
              <a:gd name="connsiteY182" fmla="*/ 2541733 h 4419916"/>
              <a:gd name="connsiteX183" fmla="*/ 1309076 w 2568523"/>
              <a:gd name="connsiteY183" fmla="*/ 2653350 h 4419916"/>
              <a:gd name="connsiteX184" fmla="*/ 1314539 w 2568523"/>
              <a:gd name="connsiteY184" fmla="*/ 2655531 h 4419916"/>
              <a:gd name="connsiteX185" fmla="*/ 1319637 w 2568523"/>
              <a:gd name="connsiteY185" fmla="*/ 2652622 h 4419916"/>
              <a:gd name="connsiteX186" fmla="*/ 1352047 w 2568523"/>
              <a:gd name="connsiteY186" fmla="*/ 2610812 h 4419916"/>
              <a:gd name="connsiteX187" fmla="*/ 1445637 w 2568523"/>
              <a:gd name="connsiteY187" fmla="*/ 2589724 h 4419916"/>
              <a:gd name="connsiteX188" fmla="*/ 1424515 w 2568523"/>
              <a:gd name="connsiteY188" fmla="*/ 2709340 h 4419916"/>
              <a:gd name="connsiteX189" fmla="*/ 1356417 w 2568523"/>
              <a:gd name="connsiteY189" fmla="*/ 2966749 h 4419916"/>
              <a:gd name="connsiteX190" fmla="*/ 1356053 w 2568523"/>
              <a:gd name="connsiteY190" fmla="*/ 2969294 h 4419916"/>
              <a:gd name="connsiteX191" fmla="*/ 1356053 w 2568523"/>
              <a:gd name="connsiteY191" fmla="*/ 2969294 h 4419916"/>
              <a:gd name="connsiteX192" fmla="*/ 1356053 w 2568523"/>
              <a:gd name="connsiteY192" fmla="*/ 2970021 h 4419916"/>
              <a:gd name="connsiteX193" fmla="*/ 1356417 w 2568523"/>
              <a:gd name="connsiteY193" fmla="*/ 2971839 h 4419916"/>
              <a:gd name="connsiteX194" fmla="*/ 1453648 w 2568523"/>
              <a:gd name="connsiteY194" fmla="*/ 3190346 h 4419916"/>
              <a:gd name="connsiteX195" fmla="*/ 1454013 w 2568523"/>
              <a:gd name="connsiteY195" fmla="*/ 3190709 h 4419916"/>
              <a:gd name="connsiteX196" fmla="*/ 1454741 w 2568523"/>
              <a:gd name="connsiteY196" fmla="*/ 3191436 h 4419916"/>
              <a:gd name="connsiteX197" fmla="*/ 1455469 w 2568523"/>
              <a:gd name="connsiteY197" fmla="*/ 3192527 h 4419916"/>
              <a:gd name="connsiteX198" fmla="*/ 1455833 w 2568523"/>
              <a:gd name="connsiteY198" fmla="*/ 3192890 h 4419916"/>
              <a:gd name="connsiteX199" fmla="*/ 1456562 w 2568523"/>
              <a:gd name="connsiteY199" fmla="*/ 3193254 h 4419916"/>
              <a:gd name="connsiteX200" fmla="*/ 1456926 w 2568523"/>
              <a:gd name="connsiteY200" fmla="*/ 3193618 h 4419916"/>
              <a:gd name="connsiteX201" fmla="*/ 1633544 w 2568523"/>
              <a:gd name="connsiteY201" fmla="*/ 3303053 h 4419916"/>
              <a:gd name="connsiteX202" fmla="*/ 1638278 w 2568523"/>
              <a:gd name="connsiteY202" fmla="*/ 3547373 h 4419916"/>
              <a:gd name="connsiteX203" fmla="*/ 1672145 w 2568523"/>
              <a:gd name="connsiteY203" fmla="*/ 3838231 h 4419916"/>
              <a:gd name="connsiteX204" fmla="*/ 1657579 w 2568523"/>
              <a:gd name="connsiteY204" fmla="*/ 4206530 h 4419916"/>
              <a:gd name="connsiteX205" fmla="*/ 1657579 w 2568523"/>
              <a:gd name="connsiteY205" fmla="*/ 4206893 h 4419916"/>
              <a:gd name="connsiteX206" fmla="*/ 1657579 w 2568523"/>
              <a:gd name="connsiteY206" fmla="*/ 4207621 h 4419916"/>
              <a:gd name="connsiteX207" fmla="*/ 1657943 w 2568523"/>
              <a:gd name="connsiteY207" fmla="*/ 4209802 h 4419916"/>
              <a:gd name="connsiteX208" fmla="*/ 1657943 w 2568523"/>
              <a:gd name="connsiteY208" fmla="*/ 4209802 h 4419916"/>
              <a:gd name="connsiteX209" fmla="*/ 1659400 w 2568523"/>
              <a:gd name="connsiteY209" fmla="*/ 4211983 h 4419916"/>
              <a:gd name="connsiteX210" fmla="*/ 1659764 w 2568523"/>
              <a:gd name="connsiteY210" fmla="*/ 4212347 h 4419916"/>
              <a:gd name="connsiteX211" fmla="*/ 1829827 w 2568523"/>
              <a:gd name="connsiteY211" fmla="*/ 4377409 h 4419916"/>
              <a:gd name="connsiteX212" fmla="*/ 1829827 w 2568523"/>
              <a:gd name="connsiteY212" fmla="*/ 4377409 h 4419916"/>
              <a:gd name="connsiteX213" fmla="*/ 1830192 w 2568523"/>
              <a:gd name="connsiteY213" fmla="*/ 4377409 h 4419916"/>
              <a:gd name="connsiteX214" fmla="*/ 1832012 w 2568523"/>
              <a:gd name="connsiteY214" fmla="*/ 4378499 h 4419916"/>
              <a:gd name="connsiteX215" fmla="*/ 1832377 w 2568523"/>
              <a:gd name="connsiteY215" fmla="*/ 4378863 h 4419916"/>
              <a:gd name="connsiteX216" fmla="*/ 1832741 w 2568523"/>
              <a:gd name="connsiteY216" fmla="*/ 4378863 h 4419916"/>
              <a:gd name="connsiteX217" fmla="*/ 1833105 w 2568523"/>
              <a:gd name="connsiteY217" fmla="*/ 4379226 h 4419916"/>
              <a:gd name="connsiteX218" fmla="*/ 2037400 w 2568523"/>
              <a:gd name="connsiteY218" fmla="*/ 4427945 h 4419916"/>
              <a:gd name="connsiteX219" fmla="*/ 2039220 w 2568523"/>
              <a:gd name="connsiteY219" fmla="*/ 4428309 h 4419916"/>
              <a:gd name="connsiteX220" fmla="*/ 2045775 w 2568523"/>
              <a:gd name="connsiteY220" fmla="*/ 4424309 h 4419916"/>
              <a:gd name="connsiteX221" fmla="*/ 2043954 w 2568523"/>
              <a:gd name="connsiteY221" fmla="*/ 4415584 h 4419916"/>
              <a:gd name="connsiteX222" fmla="*/ 1878625 w 2568523"/>
              <a:gd name="connsiteY222" fmla="*/ 4278881 h 4419916"/>
              <a:gd name="connsiteX223" fmla="*/ 1948180 w 2568523"/>
              <a:gd name="connsiteY223" fmla="*/ 4162901 h 4419916"/>
              <a:gd name="connsiteX224" fmla="*/ 1947816 w 2568523"/>
              <a:gd name="connsiteY224" fmla="*/ 4154902 h 4419916"/>
              <a:gd name="connsiteX225" fmla="*/ 1891735 w 2568523"/>
              <a:gd name="connsiteY225" fmla="*/ 4080370 h 4419916"/>
              <a:gd name="connsiteX226" fmla="*/ 1943446 w 2568523"/>
              <a:gd name="connsiteY226" fmla="*/ 3920762 h 4419916"/>
              <a:gd name="connsiteX227" fmla="*/ 2083648 w 2568523"/>
              <a:gd name="connsiteY227" fmla="*/ 3789149 h 4419916"/>
              <a:gd name="connsiteX228" fmla="*/ 2234411 w 2568523"/>
              <a:gd name="connsiteY228" fmla="*/ 3628813 h 4419916"/>
              <a:gd name="connsiteX229" fmla="*/ 2234411 w 2568523"/>
              <a:gd name="connsiteY229" fmla="*/ 3628813 h 4419916"/>
              <a:gd name="connsiteX230" fmla="*/ 2235503 w 2568523"/>
              <a:gd name="connsiteY230" fmla="*/ 3626996 h 4419916"/>
              <a:gd name="connsiteX231" fmla="*/ 2235503 w 2568523"/>
              <a:gd name="connsiteY231" fmla="*/ 3626632 h 4419916"/>
              <a:gd name="connsiteX232" fmla="*/ 2235868 w 2568523"/>
              <a:gd name="connsiteY232" fmla="*/ 3624814 h 4419916"/>
              <a:gd name="connsiteX233" fmla="*/ 2235868 w 2568523"/>
              <a:gd name="connsiteY233" fmla="*/ 3624087 h 4419916"/>
              <a:gd name="connsiteX234" fmla="*/ 2235868 w 2568523"/>
              <a:gd name="connsiteY234" fmla="*/ 3624087 h 4419916"/>
              <a:gd name="connsiteX235" fmla="*/ 2240602 w 2568523"/>
              <a:gd name="connsiteY235" fmla="*/ 3464115 h 4419916"/>
              <a:gd name="connsiteX236" fmla="*/ 2406295 w 2568523"/>
              <a:gd name="connsiteY236" fmla="*/ 3402672 h 4419916"/>
              <a:gd name="connsiteX237" fmla="*/ 2406660 w 2568523"/>
              <a:gd name="connsiteY237" fmla="*/ 3402308 h 4419916"/>
              <a:gd name="connsiteX238" fmla="*/ 2407024 w 2568523"/>
              <a:gd name="connsiteY238" fmla="*/ 3401944 h 4419916"/>
              <a:gd name="connsiteX239" fmla="*/ 2409209 w 2568523"/>
              <a:gd name="connsiteY239" fmla="*/ 3400127 h 4419916"/>
              <a:gd name="connsiteX240" fmla="*/ 2409209 w 2568523"/>
              <a:gd name="connsiteY240" fmla="*/ 3400127 h 4419916"/>
              <a:gd name="connsiteX241" fmla="*/ 2409209 w 2568523"/>
              <a:gd name="connsiteY241" fmla="*/ 3399763 h 4419916"/>
              <a:gd name="connsiteX242" fmla="*/ 2410301 w 2568523"/>
              <a:gd name="connsiteY242" fmla="*/ 3397582 h 4419916"/>
              <a:gd name="connsiteX243" fmla="*/ 2410301 w 2568523"/>
              <a:gd name="connsiteY243" fmla="*/ 3397218 h 4419916"/>
              <a:gd name="connsiteX244" fmla="*/ 2410301 w 2568523"/>
              <a:gd name="connsiteY244" fmla="*/ 3397218 h 4419916"/>
              <a:gd name="connsiteX245" fmla="*/ 2468203 w 2568523"/>
              <a:gd name="connsiteY245" fmla="*/ 3122721 h 4419916"/>
              <a:gd name="connsiteX246" fmla="*/ 2568711 w 2568523"/>
              <a:gd name="connsiteY246" fmla="*/ 3027102 h 4419916"/>
              <a:gd name="connsiteX247" fmla="*/ 2569076 w 2568523"/>
              <a:gd name="connsiteY247" fmla="*/ 3026738 h 4419916"/>
              <a:gd name="connsiteX248" fmla="*/ 2569804 w 2568523"/>
              <a:gd name="connsiteY248" fmla="*/ 3025284 h 4419916"/>
              <a:gd name="connsiteX249" fmla="*/ 2570532 w 2568523"/>
              <a:gd name="connsiteY249" fmla="*/ 3024193 h 4419916"/>
              <a:gd name="connsiteX250" fmla="*/ 2570896 w 2568523"/>
              <a:gd name="connsiteY250" fmla="*/ 3022739 h 4419916"/>
              <a:gd name="connsiteX251" fmla="*/ 2571261 w 2568523"/>
              <a:gd name="connsiteY251" fmla="*/ 3021648 h 4419916"/>
              <a:gd name="connsiteX252" fmla="*/ 2571261 w 2568523"/>
              <a:gd name="connsiteY252" fmla="*/ 2749696 h 4419916"/>
              <a:gd name="connsiteX253" fmla="*/ 2566162 w 2568523"/>
              <a:gd name="connsiteY253" fmla="*/ 2742788 h 4419916"/>
              <a:gd name="connsiteX254" fmla="*/ 1200556 w 2568523"/>
              <a:gd name="connsiteY254" fmla="*/ 2331225 h 4419916"/>
              <a:gd name="connsiteX255" fmla="*/ 1200556 w 2568523"/>
              <a:gd name="connsiteY255" fmla="*/ 2181069 h 4419916"/>
              <a:gd name="connsiteX256" fmla="*/ 1260643 w 2568523"/>
              <a:gd name="connsiteY256" fmla="*/ 2192340 h 4419916"/>
              <a:gd name="connsiteX257" fmla="*/ 1200556 w 2568523"/>
              <a:gd name="connsiteY257" fmla="*/ 2331225 h 4419916"/>
              <a:gd name="connsiteX258" fmla="*/ 1042146 w 2568523"/>
              <a:gd name="connsiteY258" fmla="*/ 2075270 h 4419916"/>
              <a:gd name="connsiteX259" fmla="*/ 1040689 w 2568523"/>
              <a:gd name="connsiteY259" fmla="*/ 2078542 h 4419916"/>
              <a:gd name="connsiteX260" fmla="*/ 1012649 w 2568523"/>
              <a:gd name="connsiteY260" fmla="*/ 2204701 h 4419916"/>
              <a:gd name="connsiteX261" fmla="*/ 821464 w 2568523"/>
              <a:gd name="connsiteY261" fmla="*/ 2234878 h 4419916"/>
              <a:gd name="connsiteX262" fmla="*/ 940180 w 2568523"/>
              <a:gd name="connsiteY262" fmla="*/ 1818951 h 4419916"/>
              <a:gd name="connsiteX263" fmla="*/ 1157585 w 2568523"/>
              <a:gd name="connsiteY263" fmla="*/ 1941112 h 4419916"/>
              <a:gd name="connsiteX264" fmla="*/ 1042146 w 2568523"/>
              <a:gd name="connsiteY264" fmla="*/ 2075270 h 4419916"/>
              <a:gd name="connsiteX265" fmla="*/ 636105 w 2568523"/>
              <a:gd name="connsiteY265" fmla="*/ 248320 h 4419916"/>
              <a:gd name="connsiteX266" fmla="*/ 267938 w 2568523"/>
              <a:gd name="connsiteY266" fmla="*/ 427197 h 4419916"/>
              <a:gd name="connsiteX267" fmla="*/ 318921 w 2568523"/>
              <a:gd name="connsiteY267" fmla="*/ 214144 h 4419916"/>
              <a:gd name="connsiteX268" fmla="*/ 636105 w 2568523"/>
              <a:gd name="connsiteY268" fmla="*/ 248320 h 4419916"/>
              <a:gd name="connsiteX269" fmla="*/ 652857 w 2568523"/>
              <a:gd name="connsiteY269" fmla="*/ 256682 h 4419916"/>
              <a:gd name="connsiteX270" fmla="*/ 575655 w 2568523"/>
              <a:gd name="connsiteY270" fmla="*/ 758775 h 4419916"/>
              <a:gd name="connsiteX271" fmla="*/ 269395 w 2568523"/>
              <a:gd name="connsiteY271" fmla="*/ 442831 h 4419916"/>
              <a:gd name="connsiteX272" fmla="*/ 652857 w 2568523"/>
              <a:gd name="connsiteY272" fmla="*/ 256682 h 4419916"/>
              <a:gd name="connsiteX273" fmla="*/ 1805064 w 2568523"/>
              <a:gd name="connsiteY273" fmla="*/ 519181 h 4419916"/>
              <a:gd name="connsiteX274" fmla="*/ 1846579 w 2568523"/>
              <a:gd name="connsiteY274" fmla="*/ 571535 h 4419916"/>
              <a:gd name="connsiteX275" fmla="*/ 1808706 w 2568523"/>
              <a:gd name="connsiteY275" fmla="*/ 659156 h 4419916"/>
              <a:gd name="connsiteX276" fmla="*/ 1720579 w 2568523"/>
              <a:gd name="connsiteY276" fmla="*/ 571899 h 4419916"/>
              <a:gd name="connsiteX277" fmla="*/ 1805064 w 2568523"/>
              <a:gd name="connsiteY277" fmla="*/ 519181 h 4419916"/>
              <a:gd name="connsiteX278" fmla="*/ 1242070 w 2568523"/>
              <a:gd name="connsiteY278" fmla="*/ 1899664 h 4419916"/>
              <a:gd name="connsiteX279" fmla="*/ 1169602 w 2568523"/>
              <a:gd name="connsiteY279" fmla="*/ 1931295 h 4419916"/>
              <a:gd name="connsiteX280" fmla="*/ 950741 w 2568523"/>
              <a:gd name="connsiteY280" fmla="*/ 1808408 h 4419916"/>
              <a:gd name="connsiteX281" fmla="*/ 1511186 w 2568523"/>
              <a:gd name="connsiteY281" fmla="*/ 1495736 h 4419916"/>
              <a:gd name="connsiteX282" fmla="*/ 1242070 w 2568523"/>
              <a:gd name="connsiteY282" fmla="*/ 1899664 h 4419916"/>
              <a:gd name="connsiteX283" fmla="*/ 1118620 w 2568523"/>
              <a:gd name="connsiteY283" fmla="*/ 1237963 h 4419916"/>
              <a:gd name="connsiteX284" fmla="*/ 1519198 w 2568523"/>
              <a:gd name="connsiteY284" fmla="*/ 1474285 h 4419916"/>
              <a:gd name="connsiteX285" fmla="*/ 948192 w 2568523"/>
              <a:gd name="connsiteY285" fmla="*/ 1793138 h 4419916"/>
              <a:gd name="connsiteX286" fmla="*/ 1118620 w 2568523"/>
              <a:gd name="connsiteY286" fmla="*/ 1237963 h 4419916"/>
              <a:gd name="connsiteX287" fmla="*/ 1728955 w 2568523"/>
              <a:gd name="connsiteY287" fmla="*/ 1219784 h 4419916"/>
              <a:gd name="connsiteX288" fmla="*/ 1132094 w 2568523"/>
              <a:gd name="connsiteY288" fmla="*/ 1219784 h 4419916"/>
              <a:gd name="connsiteX289" fmla="*/ 1448550 w 2568523"/>
              <a:gd name="connsiteY289" fmla="*/ 906385 h 4419916"/>
              <a:gd name="connsiteX290" fmla="*/ 1728955 w 2568523"/>
              <a:gd name="connsiteY290" fmla="*/ 1219784 h 4419916"/>
              <a:gd name="connsiteX291" fmla="*/ 1431070 w 2568523"/>
              <a:gd name="connsiteY291" fmla="*/ 902750 h 4419916"/>
              <a:gd name="connsiteX292" fmla="*/ 1119712 w 2568523"/>
              <a:gd name="connsiteY292" fmla="*/ 1211422 h 4419916"/>
              <a:gd name="connsiteX293" fmla="*/ 1078926 w 2568523"/>
              <a:gd name="connsiteY293" fmla="*/ 902750 h 4419916"/>
              <a:gd name="connsiteX294" fmla="*/ 1431070 w 2568523"/>
              <a:gd name="connsiteY294" fmla="*/ 902750 h 4419916"/>
              <a:gd name="connsiteX295" fmla="*/ 1084388 w 2568523"/>
              <a:gd name="connsiteY295" fmla="*/ 888207 h 4419916"/>
              <a:gd name="connsiteX296" fmla="*/ 1317816 w 2568523"/>
              <a:gd name="connsiteY296" fmla="*/ 547176 h 4419916"/>
              <a:gd name="connsiteX297" fmla="*/ 1438354 w 2568523"/>
              <a:gd name="connsiteY297" fmla="*/ 888207 h 4419916"/>
              <a:gd name="connsiteX298" fmla="*/ 1084388 w 2568523"/>
              <a:gd name="connsiteY298" fmla="*/ 888207 h 4419916"/>
              <a:gd name="connsiteX299" fmla="*/ 939088 w 2568523"/>
              <a:gd name="connsiteY299" fmla="*/ 1772778 h 4419916"/>
              <a:gd name="connsiteX300" fmla="*/ 914325 w 2568523"/>
              <a:gd name="connsiteY300" fmla="*/ 1556452 h 4419916"/>
              <a:gd name="connsiteX301" fmla="*/ 1091672 w 2568523"/>
              <a:gd name="connsiteY301" fmla="*/ 1276865 h 4419916"/>
              <a:gd name="connsiteX302" fmla="*/ 939088 w 2568523"/>
              <a:gd name="connsiteY302" fmla="*/ 1772778 h 4419916"/>
              <a:gd name="connsiteX303" fmla="*/ 1540683 w 2568523"/>
              <a:gd name="connsiteY303" fmla="*/ 1493918 h 4419916"/>
              <a:gd name="connsiteX304" fmla="*/ 1665226 w 2568523"/>
              <a:gd name="connsiteY304" fmla="*/ 1642982 h 4419916"/>
              <a:gd name="connsiteX305" fmla="*/ 1531943 w 2568523"/>
              <a:gd name="connsiteY305" fmla="*/ 1784412 h 4419916"/>
              <a:gd name="connsiteX306" fmla="*/ 1540683 w 2568523"/>
              <a:gd name="connsiteY306" fmla="*/ 1493918 h 4419916"/>
              <a:gd name="connsiteX307" fmla="*/ 1532307 w 2568523"/>
              <a:gd name="connsiteY307" fmla="*/ 1465196 h 4419916"/>
              <a:gd name="connsiteX308" fmla="*/ 1141198 w 2568523"/>
              <a:gd name="connsiteY308" fmla="*/ 1234327 h 4419916"/>
              <a:gd name="connsiteX309" fmla="*/ 1729683 w 2568523"/>
              <a:gd name="connsiteY309" fmla="*/ 1234327 h 4419916"/>
              <a:gd name="connsiteX310" fmla="*/ 1532307 w 2568523"/>
              <a:gd name="connsiteY310" fmla="*/ 1465196 h 4419916"/>
              <a:gd name="connsiteX311" fmla="*/ 1742064 w 2568523"/>
              <a:gd name="connsiteY311" fmla="*/ 1212150 h 4419916"/>
              <a:gd name="connsiteX312" fmla="*/ 1463845 w 2568523"/>
              <a:gd name="connsiteY312" fmla="*/ 901295 h 4419916"/>
              <a:gd name="connsiteX313" fmla="*/ 1844758 w 2568523"/>
              <a:gd name="connsiteY313" fmla="*/ 864938 h 4419916"/>
              <a:gd name="connsiteX314" fmla="*/ 1742064 w 2568523"/>
              <a:gd name="connsiteY314" fmla="*/ 1212150 h 4419916"/>
              <a:gd name="connsiteX315" fmla="*/ 1332383 w 2568523"/>
              <a:gd name="connsiteY315" fmla="*/ 545358 h 4419916"/>
              <a:gd name="connsiteX316" fmla="*/ 1613515 w 2568523"/>
              <a:gd name="connsiteY316" fmla="*/ 674426 h 4419916"/>
              <a:gd name="connsiteX317" fmla="*/ 1451099 w 2568523"/>
              <a:gd name="connsiteY317" fmla="*/ 880572 h 4419916"/>
              <a:gd name="connsiteX318" fmla="*/ 1332383 w 2568523"/>
              <a:gd name="connsiteY318" fmla="*/ 545358 h 4419916"/>
              <a:gd name="connsiteX319" fmla="*/ 1629539 w 2568523"/>
              <a:gd name="connsiteY319" fmla="*/ 654430 h 4419916"/>
              <a:gd name="connsiteX320" fmla="*/ 1598221 w 2568523"/>
              <a:gd name="connsiteY320" fmla="*/ 449375 h 4419916"/>
              <a:gd name="connsiteX321" fmla="*/ 1699093 w 2568523"/>
              <a:gd name="connsiteY321" fmla="*/ 570445 h 4419916"/>
              <a:gd name="connsiteX322" fmla="*/ 1629539 w 2568523"/>
              <a:gd name="connsiteY322" fmla="*/ 654430 h 4419916"/>
              <a:gd name="connsiteX323" fmla="*/ 1615700 w 2568523"/>
              <a:gd name="connsiteY323" fmla="*/ 659520 h 4419916"/>
              <a:gd name="connsiteX324" fmla="*/ 1338209 w 2568523"/>
              <a:gd name="connsiteY324" fmla="*/ 531906 h 4419916"/>
              <a:gd name="connsiteX325" fmla="*/ 1581469 w 2568523"/>
              <a:gd name="connsiteY325" fmla="*/ 434832 h 4419916"/>
              <a:gd name="connsiteX326" fmla="*/ 1615700 w 2568523"/>
              <a:gd name="connsiteY326" fmla="*/ 659520 h 4419916"/>
              <a:gd name="connsiteX327" fmla="*/ 1076377 w 2568523"/>
              <a:gd name="connsiteY327" fmla="*/ 874027 h 4419916"/>
              <a:gd name="connsiteX328" fmla="*/ 1036319 w 2568523"/>
              <a:gd name="connsiteY328" fmla="*/ 263590 h 4419916"/>
              <a:gd name="connsiteX329" fmla="*/ 1310169 w 2568523"/>
              <a:gd name="connsiteY329" fmla="*/ 532270 h 4419916"/>
              <a:gd name="connsiteX330" fmla="*/ 1076377 w 2568523"/>
              <a:gd name="connsiteY330" fmla="*/ 874027 h 4419916"/>
              <a:gd name="connsiteX331" fmla="*/ 668516 w 2568523"/>
              <a:gd name="connsiteY331" fmla="*/ 251228 h 4419916"/>
              <a:gd name="connsiteX332" fmla="*/ 1012649 w 2568523"/>
              <a:gd name="connsiteY332" fmla="*/ 252319 h 4419916"/>
              <a:gd name="connsiteX333" fmla="*/ 592042 w 2568523"/>
              <a:gd name="connsiteY333" fmla="*/ 749686 h 4419916"/>
              <a:gd name="connsiteX334" fmla="*/ 668516 w 2568523"/>
              <a:gd name="connsiteY334" fmla="*/ 251228 h 4419916"/>
              <a:gd name="connsiteX335" fmla="*/ 1022117 w 2568523"/>
              <a:gd name="connsiteY335" fmla="*/ 263590 h 4419916"/>
              <a:gd name="connsiteX336" fmla="*/ 1062903 w 2568523"/>
              <a:gd name="connsiteY336" fmla="*/ 886025 h 4419916"/>
              <a:gd name="connsiteX337" fmla="*/ 594227 w 2568523"/>
              <a:gd name="connsiteY337" fmla="*/ 770046 h 4419916"/>
              <a:gd name="connsiteX338" fmla="*/ 1022117 w 2568523"/>
              <a:gd name="connsiteY338" fmla="*/ 263590 h 4419916"/>
              <a:gd name="connsiteX339" fmla="*/ 1105874 w 2568523"/>
              <a:gd name="connsiteY339" fmla="*/ 1218330 h 4419916"/>
              <a:gd name="connsiteX340" fmla="*/ 734793 w 2568523"/>
              <a:gd name="connsiteY340" fmla="*/ 1167430 h 4419916"/>
              <a:gd name="connsiteX341" fmla="*/ 1065088 w 2568523"/>
              <a:gd name="connsiteY341" fmla="*/ 909294 h 4419916"/>
              <a:gd name="connsiteX342" fmla="*/ 1105874 w 2568523"/>
              <a:gd name="connsiteY342" fmla="*/ 1218330 h 4419916"/>
              <a:gd name="connsiteX343" fmla="*/ 1102232 w 2568523"/>
              <a:gd name="connsiteY343" fmla="*/ 1232510 h 4419916"/>
              <a:gd name="connsiteX344" fmla="*/ 907406 w 2568523"/>
              <a:gd name="connsiteY344" fmla="*/ 1539728 h 4419916"/>
              <a:gd name="connsiteX345" fmla="*/ 729695 w 2568523"/>
              <a:gd name="connsiteY345" fmla="*/ 1181246 h 4419916"/>
              <a:gd name="connsiteX346" fmla="*/ 1102232 w 2568523"/>
              <a:gd name="connsiteY346" fmla="*/ 1232510 h 4419916"/>
              <a:gd name="connsiteX347" fmla="*/ 927435 w 2568523"/>
              <a:gd name="connsiteY347" fmla="*/ 1801136 h 4419916"/>
              <a:gd name="connsiteX348" fmla="*/ 610978 w 2568523"/>
              <a:gd name="connsiteY348" fmla="*/ 1801136 h 4419916"/>
              <a:gd name="connsiteX349" fmla="*/ 900487 w 2568523"/>
              <a:gd name="connsiteY349" fmla="*/ 1568814 h 4419916"/>
              <a:gd name="connsiteX350" fmla="*/ 927435 w 2568523"/>
              <a:gd name="connsiteY350" fmla="*/ 1801136 h 4419916"/>
              <a:gd name="connsiteX351" fmla="*/ 1443452 w 2568523"/>
              <a:gd name="connsiteY351" fmla="*/ 1881122 h 4419916"/>
              <a:gd name="connsiteX352" fmla="*/ 1441631 w 2568523"/>
              <a:gd name="connsiteY352" fmla="*/ 1885849 h 4419916"/>
              <a:gd name="connsiteX353" fmla="*/ 1441631 w 2568523"/>
              <a:gd name="connsiteY353" fmla="*/ 1994193 h 4419916"/>
              <a:gd name="connsiteX354" fmla="*/ 1366250 w 2568523"/>
              <a:gd name="connsiteY354" fmla="*/ 2063272 h 4419916"/>
              <a:gd name="connsiteX355" fmla="*/ 1366250 w 2568523"/>
              <a:gd name="connsiteY355" fmla="*/ 1895302 h 4419916"/>
              <a:gd name="connsiteX356" fmla="*/ 1364065 w 2568523"/>
              <a:gd name="connsiteY356" fmla="*/ 1889848 h 4419916"/>
              <a:gd name="connsiteX357" fmla="*/ 1358602 w 2568523"/>
              <a:gd name="connsiteY357" fmla="*/ 1888030 h 4419916"/>
              <a:gd name="connsiteX358" fmla="*/ 1261735 w 2568523"/>
              <a:gd name="connsiteY358" fmla="*/ 1896392 h 4419916"/>
              <a:gd name="connsiteX359" fmla="*/ 1526117 w 2568523"/>
              <a:gd name="connsiteY359" fmla="*/ 1499372 h 4419916"/>
              <a:gd name="connsiteX360" fmla="*/ 1517377 w 2568523"/>
              <a:gd name="connsiteY360" fmla="*/ 1800046 h 4419916"/>
              <a:gd name="connsiteX361" fmla="*/ 1443452 w 2568523"/>
              <a:gd name="connsiteY361" fmla="*/ 1881122 h 4419916"/>
              <a:gd name="connsiteX362" fmla="*/ 1786128 w 2568523"/>
              <a:gd name="connsiteY362" fmla="*/ 1589174 h 4419916"/>
              <a:gd name="connsiteX363" fmla="*/ 1676879 w 2568523"/>
              <a:gd name="connsiteY363" fmla="*/ 1634620 h 4419916"/>
              <a:gd name="connsiteX364" fmla="*/ 1543232 w 2568523"/>
              <a:gd name="connsiteY364" fmla="*/ 1474649 h 4419916"/>
              <a:gd name="connsiteX365" fmla="*/ 1742793 w 2568523"/>
              <a:gd name="connsiteY365" fmla="*/ 1240872 h 4419916"/>
              <a:gd name="connsiteX366" fmla="*/ 1836746 w 2568523"/>
              <a:gd name="connsiteY366" fmla="*/ 1482647 h 4419916"/>
              <a:gd name="connsiteX367" fmla="*/ 1786128 w 2568523"/>
              <a:gd name="connsiteY367" fmla="*/ 1589174 h 4419916"/>
              <a:gd name="connsiteX368" fmla="*/ 1849856 w 2568523"/>
              <a:gd name="connsiteY368" fmla="*/ 1475739 h 4419916"/>
              <a:gd name="connsiteX369" fmla="*/ 1756995 w 2568523"/>
              <a:gd name="connsiteY369" fmla="*/ 1236872 h 4419916"/>
              <a:gd name="connsiteX370" fmla="*/ 1959105 w 2568523"/>
              <a:gd name="connsiteY370" fmla="*/ 1280137 h 4419916"/>
              <a:gd name="connsiteX371" fmla="*/ 1959105 w 2568523"/>
              <a:gd name="connsiteY371" fmla="*/ 1475739 h 4419916"/>
              <a:gd name="connsiteX372" fmla="*/ 1849856 w 2568523"/>
              <a:gd name="connsiteY372" fmla="*/ 1475739 h 4419916"/>
              <a:gd name="connsiteX373" fmla="*/ 2071631 w 2568523"/>
              <a:gd name="connsiteY373" fmla="*/ 992552 h 4419916"/>
              <a:gd name="connsiteX374" fmla="*/ 2090567 w 2568523"/>
              <a:gd name="connsiteY374" fmla="*/ 1096170 h 4419916"/>
              <a:gd name="connsiteX375" fmla="*/ 2090931 w 2568523"/>
              <a:gd name="connsiteY375" fmla="*/ 1097624 h 4419916"/>
              <a:gd name="connsiteX376" fmla="*/ 2129897 w 2568523"/>
              <a:gd name="connsiteY376" fmla="*/ 1194698 h 4419916"/>
              <a:gd name="connsiteX377" fmla="*/ 2131718 w 2568523"/>
              <a:gd name="connsiteY377" fmla="*/ 1197607 h 4419916"/>
              <a:gd name="connsiteX378" fmla="*/ 2199452 w 2568523"/>
              <a:gd name="connsiteY378" fmla="*/ 1256142 h 4419916"/>
              <a:gd name="connsiteX379" fmla="*/ 2160122 w 2568523"/>
              <a:gd name="connsiteY379" fmla="*/ 1303770 h 4419916"/>
              <a:gd name="connsiteX380" fmla="*/ 2158665 w 2568523"/>
              <a:gd name="connsiteY380" fmla="*/ 1308860 h 4419916"/>
              <a:gd name="connsiteX381" fmla="*/ 2163400 w 2568523"/>
              <a:gd name="connsiteY381" fmla="*/ 1381574 h 4419916"/>
              <a:gd name="connsiteX382" fmla="*/ 2164856 w 2568523"/>
              <a:gd name="connsiteY382" fmla="*/ 1385210 h 4419916"/>
              <a:gd name="connsiteX383" fmla="*/ 2200180 w 2568523"/>
              <a:gd name="connsiteY383" fmla="*/ 1433565 h 4419916"/>
              <a:gd name="connsiteX384" fmla="*/ 2162307 w 2568523"/>
              <a:gd name="connsiteY384" fmla="*/ 1471376 h 4419916"/>
              <a:gd name="connsiteX385" fmla="*/ 2110960 w 2568523"/>
              <a:gd name="connsiteY385" fmla="*/ 1389936 h 4419916"/>
              <a:gd name="connsiteX386" fmla="*/ 2158301 w 2568523"/>
              <a:gd name="connsiteY386" fmla="*/ 1267049 h 4419916"/>
              <a:gd name="connsiteX387" fmla="*/ 2157573 w 2568523"/>
              <a:gd name="connsiteY387" fmla="*/ 1260141 h 4419916"/>
              <a:gd name="connsiteX388" fmla="*/ 2151382 w 2568523"/>
              <a:gd name="connsiteY388" fmla="*/ 1257233 h 4419916"/>
              <a:gd name="connsiteX389" fmla="*/ 1967481 w 2568523"/>
              <a:gd name="connsiteY389" fmla="*/ 1267049 h 4419916"/>
              <a:gd name="connsiteX390" fmla="*/ 1754810 w 2568523"/>
              <a:gd name="connsiteY390" fmla="*/ 1221602 h 4419916"/>
              <a:gd name="connsiteX391" fmla="*/ 1859324 w 2568523"/>
              <a:gd name="connsiteY391" fmla="*/ 867847 h 4419916"/>
              <a:gd name="connsiteX392" fmla="*/ 2071631 w 2568523"/>
              <a:gd name="connsiteY392" fmla="*/ 992552 h 4419916"/>
              <a:gd name="connsiteX393" fmla="*/ 2117515 w 2568523"/>
              <a:gd name="connsiteY393" fmla="*/ 844942 h 4419916"/>
              <a:gd name="connsiteX394" fmla="*/ 1953642 w 2568523"/>
              <a:gd name="connsiteY394" fmla="*/ 776227 h 4419916"/>
              <a:gd name="connsiteX395" fmla="*/ 2057064 w 2568523"/>
              <a:gd name="connsiteY395" fmla="*/ 641705 h 4419916"/>
              <a:gd name="connsiteX396" fmla="*/ 2095665 w 2568523"/>
              <a:gd name="connsiteY396" fmla="*/ 713692 h 4419916"/>
              <a:gd name="connsiteX397" fmla="*/ 2117515 w 2568523"/>
              <a:gd name="connsiteY397" fmla="*/ 844942 h 4419916"/>
              <a:gd name="connsiteX398" fmla="*/ 2199452 w 2568523"/>
              <a:gd name="connsiteY398" fmla="*/ 703876 h 4419916"/>
              <a:gd name="connsiteX399" fmla="*/ 2107319 w 2568523"/>
              <a:gd name="connsiteY399" fmla="*/ 703876 h 4419916"/>
              <a:gd name="connsiteX400" fmla="*/ 2067261 w 2568523"/>
              <a:gd name="connsiteY400" fmla="*/ 628616 h 4419916"/>
              <a:gd name="connsiteX401" fmla="*/ 2117879 w 2568523"/>
              <a:gd name="connsiteY401" fmla="*/ 562810 h 4419916"/>
              <a:gd name="connsiteX402" fmla="*/ 2174324 w 2568523"/>
              <a:gd name="connsiteY402" fmla="*/ 632252 h 4419916"/>
              <a:gd name="connsiteX403" fmla="*/ 2199452 w 2568523"/>
              <a:gd name="connsiteY403" fmla="*/ 703876 h 4419916"/>
              <a:gd name="connsiteX404" fmla="*/ 1754810 w 2568523"/>
              <a:gd name="connsiteY404" fmla="*/ 455919 h 4419916"/>
              <a:gd name="connsiteX405" fmla="*/ 1830556 w 2568523"/>
              <a:gd name="connsiteY405" fmla="*/ 304673 h 4419916"/>
              <a:gd name="connsiteX406" fmla="*/ 1882267 w 2568523"/>
              <a:gd name="connsiteY406" fmla="*/ 403565 h 4419916"/>
              <a:gd name="connsiteX407" fmla="*/ 1885544 w 2568523"/>
              <a:gd name="connsiteY407" fmla="*/ 406837 h 4419916"/>
              <a:gd name="connsiteX408" fmla="*/ 2039949 w 2568523"/>
              <a:gd name="connsiteY408" fmla="*/ 479188 h 4419916"/>
              <a:gd name="connsiteX409" fmla="*/ 2107683 w 2568523"/>
              <a:gd name="connsiteY409" fmla="*/ 551175 h 4419916"/>
              <a:gd name="connsiteX410" fmla="*/ 2058521 w 2568523"/>
              <a:gd name="connsiteY410" fmla="*/ 615164 h 4419916"/>
              <a:gd name="connsiteX411" fmla="*/ 1893920 w 2568523"/>
              <a:gd name="connsiteY411" fmla="*/ 453011 h 4419916"/>
              <a:gd name="connsiteX412" fmla="*/ 1893556 w 2568523"/>
              <a:gd name="connsiteY412" fmla="*/ 452647 h 4419916"/>
              <a:gd name="connsiteX413" fmla="*/ 1892099 w 2568523"/>
              <a:gd name="connsiteY413" fmla="*/ 451557 h 4419916"/>
              <a:gd name="connsiteX414" fmla="*/ 1891371 w 2568523"/>
              <a:gd name="connsiteY414" fmla="*/ 451193 h 4419916"/>
              <a:gd name="connsiteX415" fmla="*/ 1889550 w 2568523"/>
              <a:gd name="connsiteY415" fmla="*/ 450829 h 4419916"/>
              <a:gd name="connsiteX416" fmla="*/ 1888822 w 2568523"/>
              <a:gd name="connsiteY416" fmla="*/ 450829 h 4419916"/>
              <a:gd name="connsiteX417" fmla="*/ 1888822 w 2568523"/>
              <a:gd name="connsiteY417" fmla="*/ 450829 h 4419916"/>
              <a:gd name="connsiteX418" fmla="*/ 1754810 w 2568523"/>
              <a:gd name="connsiteY418" fmla="*/ 455919 h 4419916"/>
              <a:gd name="connsiteX419" fmla="*/ 1887729 w 2568523"/>
              <a:gd name="connsiteY419" fmla="*/ 467917 h 4419916"/>
              <a:gd name="connsiteX420" fmla="*/ 2049417 w 2568523"/>
              <a:gd name="connsiteY420" fmla="*/ 626798 h 4419916"/>
              <a:gd name="connsiteX421" fmla="*/ 2049417 w 2568523"/>
              <a:gd name="connsiteY421" fmla="*/ 627162 h 4419916"/>
              <a:gd name="connsiteX422" fmla="*/ 1936891 w 2568523"/>
              <a:gd name="connsiteY422" fmla="*/ 774045 h 4419916"/>
              <a:gd name="connsiteX423" fmla="*/ 1851677 w 2568523"/>
              <a:gd name="connsiteY423" fmla="*/ 849668 h 4419916"/>
              <a:gd name="connsiteX424" fmla="*/ 1464937 w 2568523"/>
              <a:gd name="connsiteY424" fmla="*/ 886752 h 4419916"/>
              <a:gd name="connsiteX425" fmla="*/ 1630631 w 2568523"/>
              <a:gd name="connsiteY425" fmla="*/ 676244 h 4419916"/>
              <a:gd name="connsiteX426" fmla="*/ 1709290 w 2568523"/>
              <a:gd name="connsiteY426" fmla="*/ 580988 h 4419916"/>
              <a:gd name="connsiteX427" fmla="*/ 1805793 w 2568523"/>
              <a:gd name="connsiteY427" fmla="*/ 676608 h 4419916"/>
              <a:gd name="connsiteX428" fmla="*/ 1812348 w 2568523"/>
              <a:gd name="connsiteY428" fmla="*/ 678426 h 4419916"/>
              <a:gd name="connsiteX429" fmla="*/ 1817810 w 2568523"/>
              <a:gd name="connsiteY429" fmla="*/ 674063 h 4419916"/>
              <a:gd name="connsiteX430" fmla="*/ 1861510 w 2568523"/>
              <a:gd name="connsiteY430" fmla="*/ 572626 h 4419916"/>
              <a:gd name="connsiteX431" fmla="*/ 1860417 w 2568523"/>
              <a:gd name="connsiteY431" fmla="*/ 565355 h 4419916"/>
              <a:gd name="connsiteX432" fmla="*/ 1817446 w 2568523"/>
              <a:gd name="connsiteY432" fmla="*/ 511182 h 4419916"/>
              <a:gd name="connsiteX433" fmla="*/ 1887729 w 2568523"/>
              <a:gd name="connsiteY433" fmla="*/ 467917 h 4419916"/>
              <a:gd name="connsiteX434" fmla="*/ 739527 w 2568523"/>
              <a:gd name="connsiteY434" fmla="*/ 184331 h 4419916"/>
              <a:gd name="connsiteX435" fmla="*/ 964943 w 2568523"/>
              <a:gd name="connsiteY435" fmla="*/ 237776 h 4419916"/>
              <a:gd name="connsiteX436" fmla="*/ 662689 w 2568523"/>
              <a:gd name="connsiteY436" fmla="*/ 236685 h 4419916"/>
              <a:gd name="connsiteX437" fmla="*/ 330938 w 2568523"/>
              <a:gd name="connsiteY437" fmla="*/ 201055 h 4419916"/>
              <a:gd name="connsiteX438" fmla="*/ 546522 w 2568523"/>
              <a:gd name="connsiteY438" fmla="*/ 17088 h 4419916"/>
              <a:gd name="connsiteX439" fmla="*/ 736250 w 2568523"/>
              <a:gd name="connsiteY439" fmla="*/ 182513 h 4419916"/>
              <a:gd name="connsiteX440" fmla="*/ 739527 w 2568523"/>
              <a:gd name="connsiteY440" fmla="*/ 184331 h 4419916"/>
              <a:gd name="connsiteX441" fmla="*/ 250822 w 2568523"/>
              <a:gd name="connsiteY441" fmla="*/ 14543 h 4419916"/>
              <a:gd name="connsiteX442" fmla="*/ 526857 w 2568523"/>
              <a:gd name="connsiteY442" fmla="*/ 14543 h 4419916"/>
              <a:gd name="connsiteX443" fmla="*/ 316371 w 2568523"/>
              <a:gd name="connsiteY443" fmla="*/ 193784 h 4419916"/>
              <a:gd name="connsiteX444" fmla="*/ 250822 w 2568523"/>
              <a:gd name="connsiteY444" fmla="*/ 14543 h 4419916"/>
              <a:gd name="connsiteX445" fmla="*/ 128828 w 2568523"/>
              <a:gd name="connsiteY445" fmla="*/ 265771 h 4419916"/>
              <a:gd name="connsiteX446" fmla="*/ 303262 w 2568523"/>
              <a:gd name="connsiteY446" fmla="*/ 216689 h 4419916"/>
              <a:gd name="connsiteX447" fmla="*/ 251915 w 2568523"/>
              <a:gd name="connsiteY447" fmla="*/ 431560 h 4419916"/>
              <a:gd name="connsiteX448" fmla="*/ 70926 w 2568523"/>
              <a:gd name="connsiteY448" fmla="*/ 388295 h 4419916"/>
              <a:gd name="connsiteX449" fmla="*/ 128828 w 2568523"/>
              <a:gd name="connsiteY449" fmla="*/ 265771 h 4419916"/>
              <a:gd name="connsiteX450" fmla="*/ 52718 w 2568523"/>
              <a:gd name="connsiteY450" fmla="*/ 427197 h 4419916"/>
              <a:gd name="connsiteX451" fmla="*/ 64736 w 2568523"/>
              <a:gd name="connsiteY451" fmla="*/ 402111 h 4419916"/>
              <a:gd name="connsiteX452" fmla="*/ 246452 w 2568523"/>
              <a:gd name="connsiteY452" fmla="*/ 445739 h 4419916"/>
              <a:gd name="connsiteX453" fmla="*/ 112441 w 2568523"/>
              <a:gd name="connsiteY453" fmla="*/ 694059 h 4419916"/>
              <a:gd name="connsiteX454" fmla="*/ 14846 w 2568523"/>
              <a:gd name="connsiteY454" fmla="*/ 587896 h 4419916"/>
              <a:gd name="connsiteX455" fmla="*/ 52718 w 2568523"/>
              <a:gd name="connsiteY455" fmla="*/ 427197 h 4419916"/>
              <a:gd name="connsiteX456" fmla="*/ 426348 w 2568523"/>
              <a:gd name="connsiteY456" fmla="*/ 635888 h 4419916"/>
              <a:gd name="connsiteX457" fmla="*/ 265753 w 2568523"/>
              <a:gd name="connsiteY457" fmla="*/ 611528 h 4419916"/>
              <a:gd name="connsiteX458" fmla="*/ 261019 w 2568523"/>
              <a:gd name="connsiteY458" fmla="*/ 612255 h 4419916"/>
              <a:gd name="connsiteX459" fmla="*/ 132470 w 2568523"/>
              <a:gd name="connsiteY459" fmla="*/ 686788 h 4419916"/>
              <a:gd name="connsiteX460" fmla="*/ 258834 w 2568523"/>
              <a:gd name="connsiteY460" fmla="*/ 452284 h 4419916"/>
              <a:gd name="connsiteX461" fmla="*/ 475146 w 2568523"/>
              <a:gd name="connsiteY461" fmla="*/ 675517 h 4419916"/>
              <a:gd name="connsiteX462" fmla="*/ 429626 w 2568523"/>
              <a:gd name="connsiteY462" fmla="*/ 637342 h 4419916"/>
              <a:gd name="connsiteX463" fmla="*/ 426348 w 2568523"/>
              <a:gd name="connsiteY463" fmla="*/ 635888 h 4419916"/>
              <a:gd name="connsiteX464" fmla="*/ 597504 w 2568523"/>
              <a:gd name="connsiteY464" fmla="*/ 1014366 h 4419916"/>
              <a:gd name="connsiteX465" fmla="*/ 588400 w 2568523"/>
              <a:gd name="connsiteY465" fmla="*/ 783862 h 4419916"/>
              <a:gd name="connsiteX466" fmla="*/ 1054527 w 2568523"/>
              <a:gd name="connsiteY466" fmla="*/ 899114 h 4419916"/>
              <a:gd name="connsiteX467" fmla="*/ 718042 w 2568523"/>
              <a:gd name="connsiteY467" fmla="*/ 1162340 h 4419916"/>
              <a:gd name="connsiteX468" fmla="*/ 597504 w 2568523"/>
              <a:gd name="connsiteY468" fmla="*/ 1014366 h 4419916"/>
              <a:gd name="connsiteX469" fmla="*/ 715857 w 2568523"/>
              <a:gd name="connsiteY469" fmla="*/ 1186336 h 4419916"/>
              <a:gd name="connsiteX470" fmla="*/ 891019 w 2568523"/>
              <a:gd name="connsiteY470" fmla="*/ 1539728 h 4419916"/>
              <a:gd name="connsiteX471" fmla="*/ 565822 w 2568523"/>
              <a:gd name="connsiteY471" fmla="*/ 1393936 h 4419916"/>
              <a:gd name="connsiteX472" fmla="*/ 572013 w 2568523"/>
              <a:gd name="connsiteY472" fmla="*/ 1385573 h 4419916"/>
              <a:gd name="connsiteX473" fmla="*/ 715857 w 2568523"/>
              <a:gd name="connsiteY473" fmla="*/ 1186336 h 4419916"/>
              <a:gd name="connsiteX474" fmla="*/ 500637 w 2568523"/>
              <a:gd name="connsiteY474" fmla="*/ 1645891 h 4419916"/>
              <a:gd name="connsiteX475" fmla="*/ 500637 w 2568523"/>
              <a:gd name="connsiteY475" fmla="*/ 1480466 h 4419916"/>
              <a:gd name="connsiteX476" fmla="*/ 557082 w 2568523"/>
              <a:gd name="connsiteY476" fmla="*/ 1405570 h 4419916"/>
              <a:gd name="connsiteX477" fmla="*/ 892839 w 2568523"/>
              <a:gd name="connsiteY477" fmla="*/ 1556452 h 4419916"/>
              <a:gd name="connsiteX478" fmla="*/ 592406 w 2568523"/>
              <a:gd name="connsiteY478" fmla="*/ 1797501 h 4419916"/>
              <a:gd name="connsiteX479" fmla="*/ 500637 w 2568523"/>
              <a:gd name="connsiteY479" fmla="*/ 1645891 h 4419916"/>
              <a:gd name="connsiteX480" fmla="*/ 664874 w 2568523"/>
              <a:gd name="connsiteY480" fmla="*/ 2090903 h 4419916"/>
              <a:gd name="connsiteX481" fmla="*/ 663782 w 2568523"/>
              <a:gd name="connsiteY481" fmla="*/ 2089449 h 4419916"/>
              <a:gd name="connsiteX482" fmla="*/ 597868 w 2568523"/>
              <a:gd name="connsiteY482" fmla="*/ 2023642 h 4419916"/>
              <a:gd name="connsiteX483" fmla="*/ 597868 w 2568523"/>
              <a:gd name="connsiteY483" fmla="*/ 1815316 h 4419916"/>
              <a:gd name="connsiteX484" fmla="*/ 925978 w 2568523"/>
              <a:gd name="connsiteY484" fmla="*/ 1815316 h 4419916"/>
              <a:gd name="connsiteX485" fmla="*/ 806533 w 2568523"/>
              <a:gd name="connsiteY485" fmla="*/ 2231969 h 4419916"/>
              <a:gd name="connsiteX486" fmla="*/ 712579 w 2568523"/>
              <a:gd name="connsiteY486" fmla="*/ 2166890 h 4419916"/>
              <a:gd name="connsiteX487" fmla="*/ 664874 w 2568523"/>
              <a:gd name="connsiteY487" fmla="*/ 2090903 h 4419916"/>
              <a:gd name="connsiteX488" fmla="*/ 829839 w 2568523"/>
              <a:gd name="connsiteY488" fmla="*/ 2248330 h 4419916"/>
              <a:gd name="connsiteX489" fmla="*/ 1010464 w 2568523"/>
              <a:gd name="connsiteY489" fmla="*/ 2219608 h 4419916"/>
              <a:gd name="connsiteX490" fmla="*/ 1002088 w 2568523"/>
              <a:gd name="connsiteY490" fmla="*/ 2353766 h 4419916"/>
              <a:gd name="connsiteX491" fmla="*/ 837851 w 2568523"/>
              <a:gd name="connsiteY491" fmla="*/ 2253420 h 4419916"/>
              <a:gd name="connsiteX492" fmla="*/ 829839 w 2568523"/>
              <a:gd name="connsiteY492" fmla="*/ 2248330 h 4419916"/>
              <a:gd name="connsiteX493" fmla="*/ 1016290 w 2568523"/>
              <a:gd name="connsiteY493" fmla="*/ 2363583 h 4419916"/>
              <a:gd name="connsiteX494" fmla="*/ 1025030 w 2568523"/>
              <a:gd name="connsiteY494" fmla="*/ 2221789 h 4419916"/>
              <a:gd name="connsiteX495" fmla="*/ 1090215 w 2568523"/>
              <a:gd name="connsiteY495" fmla="*/ 2250148 h 4419916"/>
              <a:gd name="connsiteX496" fmla="*/ 1145203 w 2568523"/>
              <a:gd name="connsiteY496" fmla="*/ 2432298 h 4419916"/>
              <a:gd name="connsiteX497" fmla="*/ 1093857 w 2568523"/>
              <a:gd name="connsiteY497" fmla="*/ 2440660 h 4419916"/>
              <a:gd name="connsiteX498" fmla="*/ 1016290 w 2568523"/>
              <a:gd name="connsiteY498" fmla="*/ 2363583 h 4419916"/>
              <a:gd name="connsiteX499" fmla="*/ 1159406 w 2568523"/>
              <a:gd name="connsiteY499" fmla="*/ 2430480 h 4419916"/>
              <a:gd name="connsiteX500" fmla="*/ 1104781 w 2568523"/>
              <a:gd name="connsiteY500" fmla="*/ 2249421 h 4419916"/>
              <a:gd name="connsiteX501" fmla="*/ 1162319 w 2568523"/>
              <a:gd name="connsiteY501" fmla="*/ 2222880 h 4419916"/>
              <a:gd name="connsiteX502" fmla="*/ 1164868 w 2568523"/>
              <a:gd name="connsiteY502" fmla="*/ 2220699 h 4419916"/>
              <a:gd name="connsiteX503" fmla="*/ 1185990 w 2568523"/>
              <a:gd name="connsiteY503" fmla="*/ 2193794 h 4419916"/>
              <a:gd name="connsiteX504" fmla="*/ 1185990 w 2568523"/>
              <a:gd name="connsiteY504" fmla="*/ 2366855 h 4419916"/>
              <a:gd name="connsiteX505" fmla="*/ 1185990 w 2568523"/>
              <a:gd name="connsiteY505" fmla="*/ 2366855 h 4419916"/>
              <a:gd name="connsiteX506" fmla="*/ 1186354 w 2568523"/>
              <a:gd name="connsiteY506" fmla="*/ 2367945 h 4419916"/>
              <a:gd name="connsiteX507" fmla="*/ 1187082 w 2568523"/>
              <a:gd name="connsiteY507" fmla="*/ 2370127 h 4419916"/>
              <a:gd name="connsiteX508" fmla="*/ 1187082 w 2568523"/>
              <a:gd name="connsiteY508" fmla="*/ 2370490 h 4419916"/>
              <a:gd name="connsiteX509" fmla="*/ 1187446 w 2568523"/>
              <a:gd name="connsiteY509" fmla="*/ 2371218 h 4419916"/>
              <a:gd name="connsiteX510" fmla="*/ 1188903 w 2568523"/>
              <a:gd name="connsiteY510" fmla="*/ 2372672 h 4419916"/>
              <a:gd name="connsiteX511" fmla="*/ 1189995 w 2568523"/>
              <a:gd name="connsiteY511" fmla="*/ 2373399 h 4419916"/>
              <a:gd name="connsiteX512" fmla="*/ 1191816 w 2568523"/>
              <a:gd name="connsiteY512" fmla="*/ 2374126 h 4419916"/>
              <a:gd name="connsiteX513" fmla="*/ 1192545 w 2568523"/>
              <a:gd name="connsiteY513" fmla="*/ 2374490 h 4419916"/>
              <a:gd name="connsiteX514" fmla="*/ 1309440 w 2568523"/>
              <a:gd name="connsiteY514" fmla="*/ 2394486 h 4419916"/>
              <a:gd name="connsiteX515" fmla="*/ 1264648 w 2568523"/>
              <a:gd name="connsiteY515" fmla="*/ 2413755 h 4419916"/>
              <a:gd name="connsiteX516" fmla="*/ 1159406 w 2568523"/>
              <a:gd name="connsiteY516" fmla="*/ 2430480 h 4419916"/>
              <a:gd name="connsiteX517" fmla="*/ 1252995 w 2568523"/>
              <a:gd name="connsiteY517" fmla="*/ 2467564 h 4419916"/>
              <a:gd name="connsiteX518" fmla="*/ 1253360 w 2568523"/>
              <a:gd name="connsiteY518" fmla="*/ 2466837 h 4419916"/>
              <a:gd name="connsiteX519" fmla="*/ 1241342 w 2568523"/>
              <a:gd name="connsiteY519" fmla="*/ 2567547 h 4419916"/>
              <a:gd name="connsiteX520" fmla="*/ 1207839 w 2568523"/>
              <a:gd name="connsiteY520" fmla="*/ 2535189 h 4419916"/>
              <a:gd name="connsiteX521" fmla="*/ 1252995 w 2568523"/>
              <a:gd name="connsiteY521" fmla="*/ 2467564 h 4419916"/>
              <a:gd name="connsiteX522" fmla="*/ 1314174 w 2568523"/>
              <a:gd name="connsiteY522" fmla="*/ 2637352 h 4419916"/>
              <a:gd name="connsiteX523" fmla="*/ 1254452 w 2568523"/>
              <a:gd name="connsiteY523" fmla="*/ 2580272 h 4419916"/>
              <a:gd name="connsiteX524" fmla="*/ 1273024 w 2568523"/>
              <a:gd name="connsiteY524" fmla="*/ 2425026 h 4419916"/>
              <a:gd name="connsiteX525" fmla="*/ 1321822 w 2568523"/>
              <a:gd name="connsiteY525" fmla="*/ 2403939 h 4419916"/>
              <a:gd name="connsiteX526" fmla="*/ 1298151 w 2568523"/>
              <a:gd name="connsiteY526" fmla="*/ 2470836 h 4419916"/>
              <a:gd name="connsiteX527" fmla="*/ 1298880 w 2568523"/>
              <a:gd name="connsiteY527" fmla="*/ 2477381 h 4419916"/>
              <a:gd name="connsiteX528" fmla="*/ 1336753 w 2568523"/>
              <a:gd name="connsiteY528" fmla="*/ 2534098 h 4419916"/>
              <a:gd name="connsiteX529" fmla="*/ 1341122 w 2568523"/>
              <a:gd name="connsiteY529" fmla="*/ 2602086 h 4419916"/>
              <a:gd name="connsiteX530" fmla="*/ 1314174 w 2568523"/>
              <a:gd name="connsiteY530" fmla="*/ 2637352 h 4419916"/>
              <a:gd name="connsiteX531" fmla="*/ 1355689 w 2568523"/>
              <a:gd name="connsiteY531" fmla="*/ 2595542 h 4419916"/>
              <a:gd name="connsiteX532" fmla="*/ 1352047 w 2568523"/>
              <a:gd name="connsiteY532" fmla="*/ 2538824 h 4419916"/>
              <a:gd name="connsiteX533" fmla="*/ 1404487 w 2568523"/>
              <a:gd name="connsiteY533" fmla="*/ 2538824 h 4419916"/>
              <a:gd name="connsiteX534" fmla="*/ 1441631 w 2568523"/>
              <a:gd name="connsiteY534" fmla="*/ 2575909 h 4419916"/>
              <a:gd name="connsiteX535" fmla="*/ 1355689 w 2568523"/>
              <a:gd name="connsiteY535" fmla="*/ 2595542 h 4419916"/>
              <a:gd name="connsiteX536" fmla="*/ 2557423 w 2568523"/>
              <a:gd name="connsiteY536" fmla="*/ 2991835 h 4419916"/>
              <a:gd name="connsiteX537" fmla="*/ 2417949 w 2568523"/>
              <a:gd name="connsiteY537" fmla="*/ 2722065 h 4419916"/>
              <a:gd name="connsiteX538" fmla="*/ 2557423 w 2568523"/>
              <a:gd name="connsiteY538" fmla="*/ 2755877 h 4419916"/>
              <a:gd name="connsiteX539" fmla="*/ 2557423 w 2568523"/>
              <a:gd name="connsiteY539" fmla="*/ 2991835 h 4419916"/>
              <a:gd name="connsiteX540" fmla="*/ 2399376 w 2568523"/>
              <a:gd name="connsiteY540" fmla="*/ 3383039 h 4419916"/>
              <a:gd name="connsiteX541" fmla="*/ 2285394 w 2568523"/>
              <a:gd name="connsiteY541" fmla="*/ 3297963 h 4419916"/>
              <a:gd name="connsiteX542" fmla="*/ 2450723 w 2568523"/>
              <a:gd name="connsiteY542" fmla="*/ 3140536 h 4419916"/>
              <a:gd name="connsiteX543" fmla="*/ 2399376 w 2568523"/>
              <a:gd name="connsiteY543" fmla="*/ 3383039 h 4419916"/>
              <a:gd name="connsiteX544" fmla="*/ 2103677 w 2568523"/>
              <a:gd name="connsiteY544" fmla="*/ 3746611 h 4419916"/>
              <a:gd name="connsiteX545" fmla="*/ 2011908 w 2568523"/>
              <a:gd name="connsiteY545" fmla="*/ 3730250 h 4419916"/>
              <a:gd name="connsiteX546" fmla="*/ 1874983 w 2568523"/>
              <a:gd name="connsiteY546" fmla="*/ 3460480 h 4419916"/>
              <a:gd name="connsiteX547" fmla="*/ 2216931 w 2568523"/>
              <a:gd name="connsiteY547" fmla="*/ 3626269 h 4419916"/>
              <a:gd name="connsiteX548" fmla="*/ 2103677 w 2568523"/>
              <a:gd name="connsiteY548" fmla="*/ 3746611 h 4419916"/>
              <a:gd name="connsiteX549" fmla="*/ 1940168 w 2568523"/>
              <a:gd name="connsiteY549" fmla="*/ 3902583 h 4419916"/>
              <a:gd name="connsiteX550" fmla="*/ 1869885 w 2568523"/>
              <a:gd name="connsiteY550" fmla="*/ 3719707 h 4419916"/>
              <a:gd name="connsiteX551" fmla="*/ 2002076 w 2568523"/>
              <a:gd name="connsiteY551" fmla="*/ 3743339 h 4419916"/>
              <a:gd name="connsiteX552" fmla="*/ 2037035 w 2568523"/>
              <a:gd name="connsiteY552" fmla="*/ 3812417 h 4419916"/>
              <a:gd name="connsiteX553" fmla="*/ 1940168 w 2568523"/>
              <a:gd name="connsiteY553" fmla="*/ 3902583 h 4419916"/>
              <a:gd name="connsiteX554" fmla="*/ 1682342 w 2568523"/>
              <a:gd name="connsiteY554" fmla="*/ 4204712 h 4419916"/>
              <a:gd name="connsiteX555" fmla="*/ 1875712 w 2568523"/>
              <a:gd name="connsiteY555" fmla="*/ 4093095 h 4419916"/>
              <a:gd name="connsiteX556" fmla="*/ 1862966 w 2568523"/>
              <a:gd name="connsiteY556" fmla="*/ 4268701 h 4419916"/>
              <a:gd name="connsiteX557" fmla="*/ 1682342 w 2568523"/>
              <a:gd name="connsiteY557" fmla="*/ 4204712 h 4419916"/>
              <a:gd name="connsiteX558" fmla="*/ 1832377 w 2568523"/>
              <a:gd name="connsiteY558" fmla="*/ 4358503 h 4419916"/>
              <a:gd name="connsiteX559" fmla="*/ 1694359 w 2568523"/>
              <a:gd name="connsiteY559" fmla="*/ 4224708 h 4419916"/>
              <a:gd name="connsiteX560" fmla="*/ 1860053 w 2568523"/>
              <a:gd name="connsiteY560" fmla="*/ 4283607 h 4419916"/>
              <a:gd name="connsiteX561" fmla="*/ 1832377 w 2568523"/>
              <a:gd name="connsiteY561" fmla="*/ 4358503 h 4419916"/>
              <a:gd name="connsiteX562" fmla="*/ 1678700 w 2568523"/>
              <a:gd name="connsiteY562" fmla="*/ 4049467 h 4419916"/>
              <a:gd name="connsiteX563" fmla="*/ 1863330 w 2568523"/>
              <a:gd name="connsiteY563" fmla="*/ 4083642 h 4419916"/>
              <a:gd name="connsiteX564" fmla="*/ 1673238 w 2568523"/>
              <a:gd name="connsiteY564" fmla="*/ 4193441 h 4419916"/>
              <a:gd name="connsiteX565" fmla="*/ 1678700 w 2568523"/>
              <a:gd name="connsiteY565" fmla="*/ 4049467 h 4419916"/>
              <a:gd name="connsiteX566" fmla="*/ 1679064 w 2568523"/>
              <a:gd name="connsiteY566" fmla="*/ 4034560 h 4419916"/>
              <a:gd name="connsiteX567" fmla="*/ 1685983 w 2568523"/>
              <a:gd name="connsiteY567" fmla="*/ 3856410 h 4419916"/>
              <a:gd name="connsiteX568" fmla="*/ 1865151 w 2568523"/>
              <a:gd name="connsiteY568" fmla="*/ 4069099 h 4419916"/>
              <a:gd name="connsiteX569" fmla="*/ 1679064 w 2568523"/>
              <a:gd name="connsiteY569" fmla="*/ 4034560 h 4419916"/>
              <a:gd name="connsiteX570" fmla="*/ 1374261 w 2568523"/>
              <a:gd name="connsiteY570" fmla="*/ 2974747 h 4419916"/>
              <a:gd name="connsiteX571" fmla="*/ 1547966 w 2568523"/>
              <a:gd name="connsiteY571" fmla="*/ 2957659 h 4419916"/>
              <a:gd name="connsiteX572" fmla="*/ 1460568 w 2568523"/>
              <a:gd name="connsiteY572" fmla="*/ 3168531 h 4419916"/>
              <a:gd name="connsiteX573" fmla="*/ 1374261 w 2568523"/>
              <a:gd name="connsiteY573" fmla="*/ 2974747 h 4419916"/>
              <a:gd name="connsiteX574" fmla="*/ 1433984 w 2568523"/>
              <a:gd name="connsiteY574" fmla="*/ 2730790 h 4419916"/>
              <a:gd name="connsiteX575" fmla="*/ 1547602 w 2568523"/>
              <a:gd name="connsiteY575" fmla="*/ 2942753 h 4419916"/>
              <a:gd name="connsiteX576" fmla="*/ 1373169 w 2568523"/>
              <a:gd name="connsiteY576" fmla="*/ 2960204 h 4419916"/>
              <a:gd name="connsiteX577" fmla="*/ 1433984 w 2568523"/>
              <a:gd name="connsiteY577" fmla="*/ 2730790 h 4419916"/>
              <a:gd name="connsiteX578" fmla="*/ 1975856 w 2568523"/>
              <a:gd name="connsiteY578" fmla="*/ 2634080 h 4419916"/>
              <a:gd name="connsiteX579" fmla="*/ 1848400 w 2568523"/>
              <a:gd name="connsiteY579" fmla="*/ 2622809 h 4419916"/>
              <a:gd name="connsiteX580" fmla="*/ 1903388 w 2568523"/>
              <a:gd name="connsiteY580" fmla="*/ 2563911 h 4419916"/>
              <a:gd name="connsiteX581" fmla="*/ 1975856 w 2568523"/>
              <a:gd name="connsiteY581" fmla="*/ 2634080 h 4419916"/>
              <a:gd name="connsiteX582" fmla="*/ 2381532 w 2568523"/>
              <a:gd name="connsiteY582" fmla="*/ 2715157 h 4419916"/>
              <a:gd name="connsiteX583" fmla="*/ 2124434 w 2568523"/>
              <a:gd name="connsiteY583" fmla="*/ 2854405 h 4419916"/>
              <a:gd name="connsiteX584" fmla="*/ 2213654 w 2568523"/>
              <a:gd name="connsiteY584" fmla="*/ 2690070 h 4419916"/>
              <a:gd name="connsiteX585" fmla="*/ 2381532 w 2568523"/>
              <a:gd name="connsiteY585" fmla="*/ 2715157 h 4419916"/>
              <a:gd name="connsiteX586" fmla="*/ 2275197 w 2568523"/>
              <a:gd name="connsiteY586" fmla="*/ 3287419 h 4419916"/>
              <a:gd name="connsiteX587" fmla="*/ 2163764 w 2568523"/>
              <a:gd name="connsiteY587" fmla="*/ 3120540 h 4419916"/>
              <a:gd name="connsiteX588" fmla="*/ 2444532 w 2568523"/>
              <a:gd name="connsiteY588" fmla="*/ 3125993 h 4419916"/>
              <a:gd name="connsiteX589" fmla="*/ 2275197 w 2568523"/>
              <a:gd name="connsiteY589" fmla="*/ 3287419 h 4419916"/>
              <a:gd name="connsiteX590" fmla="*/ 2102220 w 2568523"/>
              <a:gd name="connsiteY590" fmla="*/ 2890762 h 4419916"/>
              <a:gd name="connsiteX591" fmla="*/ 2141914 w 2568523"/>
              <a:gd name="connsiteY591" fmla="*/ 3108178 h 4419916"/>
              <a:gd name="connsiteX592" fmla="*/ 1878261 w 2568523"/>
              <a:gd name="connsiteY592" fmla="*/ 3204161 h 4419916"/>
              <a:gd name="connsiteX593" fmla="*/ 2102220 w 2568523"/>
              <a:gd name="connsiteY593" fmla="*/ 2890762 h 4419916"/>
              <a:gd name="connsiteX594" fmla="*/ 1858960 w 2568523"/>
              <a:gd name="connsiteY594" fmla="*/ 3205979 h 4419916"/>
              <a:gd name="connsiteX595" fmla="*/ 1755903 w 2568523"/>
              <a:gd name="connsiteY595" fmla="*/ 3043099 h 4419916"/>
              <a:gd name="connsiteX596" fmla="*/ 2084376 w 2568523"/>
              <a:gd name="connsiteY596" fmla="*/ 2890762 h 4419916"/>
              <a:gd name="connsiteX597" fmla="*/ 1858960 w 2568523"/>
              <a:gd name="connsiteY597" fmla="*/ 3205979 h 4419916"/>
              <a:gd name="connsiteX598" fmla="*/ 2114602 w 2568523"/>
              <a:gd name="connsiteY598" fmla="*/ 2876583 h 4419916"/>
              <a:gd name="connsiteX599" fmla="*/ 2383353 w 2568523"/>
              <a:gd name="connsiteY599" fmla="*/ 2731154 h 4419916"/>
              <a:gd name="connsiteX600" fmla="*/ 2154296 w 2568523"/>
              <a:gd name="connsiteY600" fmla="*/ 3093635 h 4419916"/>
              <a:gd name="connsiteX601" fmla="*/ 2114602 w 2568523"/>
              <a:gd name="connsiteY601" fmla="*/ 2876583 h 4419916"/>
              <a:gd name="connsiteX602" fmla="*/ 2070174 w 2568523"/>
              <a:gd name="connsiteY602" fmla="*/ 2881309 h 4419916"/>
              <a:gd name="connsiteX603" fmla="*/ 1763914 w 2568523"/>
              <a:gd name="connsiteY603" fmla="*/ 3023466 h 4419916"/>
              <a:gd name="connsiteX604" fmla="*/ 1844394 w 2568523"/>
              <a:gd name="connsiteY604" fmla="*/ 2890762 h 4419916"/>
              <a:gd name="connsiteX605" fmla="*/ 2070174 w 2568523"/>
              <a:gd name="connsiteY605" fmla="*/ 2881309 h 4419916"/>
              <a:gd name="connsiteX606" fmla="*/ 1854955 w 2568523"/>
              <a:gd name="connsiteY606" fmla="*/ 2875492 h 4419916"/>
              <a:gd name="connsiteX607" fmla="*/ 2011180 w 2568523"/>
              <a:gd name="connsiteY607" fmla="*/ 2660985 h 4419916"/>
              <a:gd name="connsiteX608" fmla="*/ 2095665 w 2568523"/>
              <a:gd name="connsiteY608" fmla="*/ 2865676 h 4419916"/>
              <a:gd name="connsiteX609" fmla="*/ 1854955 w 2568523"/>
              <a:gd name="connsiteY609" fmla="*/ 2875492 h 4419916"/>
              <a:gd name="connsiteX610" fmla="*/ 1832377 w 2568523"/>
              <a:gd name="connsiteY610" fmla="*/ 2862404 h 4419916"/>
              <a:gd name="connsiteX611" fmla="*/ 1627353 w 2568523"/>
              <a:gd name="connsiteY611" fmla="*/ 2613357 h 4419916"/>
              <a:gd name="connsiteX612" fmla="*/ 1825822 w 2568523"/>
              <a:gd name="connsiteY612" fmla="*/ 2635171 h 4419916"/>
              <a:gd name="connsiteX613" fmla="*/ 1832377 w 2568523"/>
              <a:gd name="connsiteY613" fmla="*/ 2862404 h 4419916"/>
              <a:gd name="connsiteX614" fmla="*/ 1615336 w 2568523"/>
              <a:gd name="connsiteY614" fmla="*/ 2621719 h 4419916"/>
              <a:gd name="connsiteX615" fmla="*/ 1827278 w 2568523"/>
              <a:gd name="connsiteY615" fmla="*/ 2879128 h 4419916"/>
              <a:gd name="connsiteX616" fmla="*/ 1568359 w 2568523"/>
              <a:gd name="connsiteY616" fmla="*/ 2939481 h 4419916"/>
              <a:gd name="connsiteX617" fmla="*/ 1615336 w 2568523"/>
              <a:gd name="connsiteY617" fmla="*/ 2621719 h 4419916"/>
              <a:gd name="connsiteX618" fmla="*/ 1563261 w 2568523"/>
              <a:gd name="connsiteY618" fmla="*/ 2959114 h 4419916"/>
              <a:gd name="connsiteX619" fmla="*/ 1729319 w 2568523"/>
              <a:gd name="connsiteY619" fmla="*/ 3040190 h 4419916"/>
              <a:gd name="connsiteX620" fmla="*/ 1475498 w 2568523"/>
              <a:gd name="connsiteY620" fmla="*/ 3171076 h 4419916"/>
              <a:gd name="connsiteX621" fmla="*/ 1563261 w 2568523"/>
              <a:gd name="connsiteY621" fmla="*/ 2959114 h 4419916"/>
              <a:gd name="connsiteX622" fmla="*/ 1580741 w 2568523"/>
              <a:gd name="connsiteY622" fmla="*/ 2951479 h 4419916"/>
              <a:gd name="connsiteX623" fmla="*/ 1824729 w 2568523"/>
              <a:gd name="connsiteY623" fmla="*/ 2894398 h 4419916"/>
              <a:gd name="connsiteX624" fmla="*/ 1742429 w 2568523"/>
              <a:gd name="connsiteY624" fmla="*/ 3030374 h 4419916"/>
              <a:gd name="connsiteX625" fmla="*/ 1580741 w 2568523"/>
              <a:gd name="connsiteY625" fmla="*/ 2951479 h 4419916"/>
              <a:gd name="connsiteX626" fmla="*/ 1746799 w 2568523"/>
              <a:gd name="connsiteY626" fmla="*/ 3056187 h 4419916"/>
              <a:gd name="connsiteX627" fmla="*/ 1847671 w 2568523"/>
              <a:gd name="connsiteY627" fmla="*/ 3215796 h 4419916"/>
              <a:gd name="connsiteX628" fmla="*/ 1653573 w 2568523"/>
              <a:gd name="connsiteY628" fmla="*/ 3286329 h 4419916"/>
              <a:gd name="connsiteX629" fmla="*/ 1746799 w 2568523"/>
              <a:gd name="connsiteY629" fmla="*/ 3056187 h 4419916"/>
              <a:gd name="connsiteX630" fmla="*/ 1851313 w 2568523"/>
              <a:gd name="connsiteY630" fmla="*/ 3229611 h 4419916"/>
              <a:gd name="connsiteX631" fmla="*/ 1851313 w 2568523"/>
              <a:gd name="connsiteY631" fmla="*/ 3430667 h 4419916"/>
              <a:gd name="connsiteX632" fmla="*/ 1656851 w 2568523"/>
              <a:gd name="connsiteY632" fmla="*/ 3300508 h 4419916"/>
              <a:gd name="connsiteX633" fmla="*/ 1851313 w 2568523"/>
              <a:gd name="connsiteY633" fmla="*/ 3229611 h 4419916"/>
              <a:gd name="connsiteX634" fmla="*/ 1865879 w 2568523"/>
              <a:gd name="connsiteY634" fmla="*/ 3232520 h 4419916"/>
              <a:gd name="connsiteX635" fmla="*/ 2207463 w 2568523"/>
              <a:gd name="connsiteY635" fmla="*/ 3450663 h 4419916"/>
              <a:gd name="connsiteX636" fmla="*/ 1865879 w 2568523"/>
              <a:gd name="connsiteY636" fmla="*/ 3437575 h 4419916"/>
              <a:gd name="connsiteX637" fmla="*/ 1865879 w 2568523"/>
              <a:gd name="connsiteY637" fmla="*/ 3232520 h 4419916"/>
              <a:gd name="connsiteX638" fmla="*/ 1874983 w 2568523"/>
              <a:gd name="connsiteY638" fmla="*/ 3220886 h 4419916"/>
              <a:gd name="connsiteX639" fmla="*/ 2144827 w 2568523"/>
              <a:gd name="connsiteY639" fmla="*/ 3122358 h 4419916"/>
              <a:gd name="connsiteX640" fmla="*/ 2222394 w 2568523"/>
              <a:gd name="connsiteY640" fmla="*/ 3442665 h 4419916"/>
              <a:gd name="connsiteX641" fmla="*/ 1874983 w 2568523"/>
              <a:gd name="connsiteY641" fmla="*/ 3220886 h 4419916"/>
              <a:gd name="connsiteX642" fmla="*/ 2163035 w 2568523"/>
              <a:gd name="connsiteY642" fmla="*/ 3105997 h 4419916"/>
              <a:gd name="connsiteX643" fmla="*/ 2399740 w 2568523"/>
              <a:gd name="connsiteY643" fmla="*/ 2731881 h 4419916"/>
              <a:gd name="connsiteX644" fmla="*/ 2454001 w 2568523"/>
              <a:gd name="connsiteY644" fmla="*/ 3111450 h 4419916"/>
              <a:gd name="connsiteX645" fmla="*/ 2163035 w 2568523"/>
              <a:gd name="connsiteY645" fmla="*/ 3105997 h 4419916"/>
              <a:gd name="connsiteX646" fmla="*/ 2107319 w 2568523"/>
              <a:gd name="connsiteY646" fmla="*/ 2855859 h 4419916"/>
              <a:gd name="connsiteX647" fmla="*/ 2024654 w 2568523"/>
              <a:gd name="connsiteY647" fmla="*/ 2655895 h 4419916"/>
              <a:gd name="connsiteX648" fmla="*/ 2198359 w 2568523"/>
              <a:gd name="connsiteY648" fmla="*/ 2687525 h 4419916"/>
              <a:gd name="connsiteX649" fmla="*/ 2107319 w 2568523"/>
              <a:gd name="connsiteY649" fmla="*/ 2855859 h 4419916"/>
              <a:gd name="connsiteX650" fmla="*/ 1846943 w 2568523"/>
              <a:gd name="connsiteY650" fmla="*/ 2862040 h 4419916"/>
              <a:gd name="connsiteX651" fmla="*/ 1840388 w 2568523"/>
              <a:gd name="connsiteY651" fmla="*/ 2636625 h 4419916"/>
              <a:gd name="connsiteX652" fmla="*/ 1994793 w 2568523"/>
              <a:gd name="connsiteY652" fmla="*/ 2650441 h 4419916"/>
              <a:gd name="connsiteX653" fmla="*/ 1999891 w 2568523"/>
              <a:gd name="connsiteY653" fmla="*/ 2651532 h 4419916"/>
              <a:gd name="connsiteX654" fmla="*/ 1846943 w 2568523"/>
              <a:gd name="connsiteY654" fmla="*/ 2862040 h 4419916"/>
              <a:gd name="connsiteX655" fmla="*/ 1625533 w 2568523"/>
              <a:gd name="connsiteY655" fmla="*/ 2598814 h 4419916"/>
              <a:gd name="connsiteX656" fmla="*/ 1726406 w 2568523"/>
              <a:gd name="connsiteY656" fmla="*/ 2489742 h 4419916"/>
              <a:gd name="connsiteX657" fmla="*/ 1817810 w 2568523"/>
              <a:gd name="connsiteY657" fmla="*/ 2619537 h 4419916"/>
              <a:gd name="connsiteX658" fmla="*/ 1625533 w 2568523"/>
              <a:gd name="connsiteY658" fmla="*/ 2598814 h 4419916"/>
              <a:gd name="connsiteX659" fmla="*/ 1612423 w 2568523"/>
              <a:gd name="connsiteY659" fmla="*/ 2591542 h 4419916"/>
              <a:gd name="connsiteX660" fmla="*/ 1564354 w 2568523"/>
              <a:gd name="connsiteY660" fmla="*/ 2485379 h 4419916"/>
              <a:gd name="connsiteX661" fmla="*/ 1715845 w 2568523"/>
              <a:gd name="connsiteY661" fmla="*/ 2479925 h 4419916"/>
              <a:gd name="connsiteX662" fmla="*/ 1612423 w 2568523"/>
              <a:gd name="connsiteY662" fmla="*/ 2591542 h 4419916"/>
              <a:gd name="connsiteX663" fmla="*/ 1555249 w 2568523"/>
              <a:gd name="connsiteY663" fmla="*/ 2926392 h 4419916"/>
              <a:gd name="connsiteX664" fmla="*/ 1441267 w 2568523"/>
              <a:gd name="connsiteY664" fmla="*/ 2714066 h 4419916"/>
              <a:gd name="connsiteX665" fmla="*/ 1600770 w 2568523"/>
              <a:gd name="connsiteY665" fmla="*/ 2618810 h 4419916"/>
              <a:gd name="connsiteX666" fmla="*/ 1555249 w 2568523"/>
              <a:gd name="connsiteY666" fmla="*/ 2926392 h 4419916"/>
              <a:gd name="connsiteX667" fmla="*/ 1731140 w 2568523"/>
              <a:gd name="connsiteY667" fmla="*/ 3055460 h 4419916"/>
              <a:gd name="connsiteX668" fmla="*/ 1637186 w 2568523"/>
              <a:gd name="connsiteY668" fmla="*/ 3287783 h 4419916"/>
              <a:gd name="connsiteX669" fmla="*/ 1475498 w 2568523"/>
              <a:gd name="connsiteY669" fmla="*/ 3187437 h 4419916"/>
              <a:gd name="connsiteX670" fmla="*/ 1731140 w 2568523"/>
              <a:gd name="connsiteY670" fmla="*/ 3055460 h 4419916"/>
              <a:gd name="connsiteX671" fmla="*/ 1652845 w 2568523"/>
              <a:gd name="connsiteY671" fmla="*/ 3534648 h 4419916"/>
              <a:gd name="connsiteX672" fmla="*/ 1648475 w 2568523"/>
              <a:gd name="connsiteY672" fmla="*/ 3312506 h 4419916"/>
              <a:gd name="connsiteX673" fmla="*/ 1844030 w 2568523"/>
              <a:gd name="connsiteY673" fmla="*/ 3443392 h 4419916"/>
              <a:gd name="connsiteX674" fmla="*/ 1652845 w 2568523"/>
              <a:gd name="connsiteY674" fmla="*/ 3534648 h 4419916"/>
              <a:gd name="connsiteX675" fmla="*/ 1851313 w 2568523"/>
              <a:gd name="connsiteY675" fmla="*/ 3455753 h 4419916"/>
              <a:gd name="connsiteX676" fmla="*/ 1851313 w 2568523"/>
              <a:gd name="connsiteY676" fmla="*/ 3695347 h 4419916"/>
              <a:gd name="connsiteX677" fmla="*/ 1659400 w 2568523"/>
              <a:gd name="connsiteY677" fmla="*/ 3547737 h 4419916"/>
              <a:gd name="connsiteX678" fmla="*/ 1851313 w 2568523"/>
              <a:gd name="connsiteY678" fmla="*/ 3455753 h 4419916"/>
              <a:gd name="connsiteX679" fmla="*/ 1925238 w 2568523"/>
              <a:gd name="connsiteY679" fmla="*/ 3904038 h 4419916"/>
              <a:gd name="connsiteX680" fmla="*/ 1695816 w 2568523"/>
              <a:gd name="connsiteY680" fmla="*/ 3834959 h 4419916"/>
              <a:gd name="connsiteX681" fmla="*/ 1854955 w 2568523"/>
              <a:gd name="connsiteY681" fmla="*/ 3721525 h 4419916"/>
              <a:gd name="connsiteX682" fmla="*/ 1925238 w 2568523"/>
              <a:gd name="connsiteY682" fmla="*/ 3904038 h 4419916"/>
              <a:gd name="connsiteX683" fmla="*/ 1865879 w 2568523"/>
              <a:gd name="connsiteY683" fmla="*/ 3704073 h 4419916"/>
              <a:gd name="connsiteX684" fmla="*/ 1865879 w 2568523"/>
              <a:gd name="connsiteY684" fmla="*/ 3475023 h 4419916"/>
              <a:gd name="connsiteX685" fmla="*/ 1994064 w 2568523"/>
              <a:gd name="connsiteY685" fmla="*/ 3726978 h 4419916"/>
              <a:gd name="connsiteX686" fmla="*/ 1865879 w 2568523"/>
              <a:gd name="connsiteY686" fmla="*/ 3704073 h 4419916"/>
              <a:gd name="connsiteX687" fmla="*/ 1893192 w 2568523"/>
              <a:gd name="connsiteY687" fmla="*/ 3452845 h 4419916"/>
              <a:gd name="connsiteX688" fmla="*/ 2226400 w 2568523"/>
              <a:gd name="connsiteY688" fmla="*/ 3465933 h 4419916"/>
              <a:gd name="connsiteX689" fmla="*/ 2222030 w 2568523"/>
              <a:gd name="connsiteY689" fmla="*/ 3612453 h 4419916"/>
              <a:gd name="connsiteX690" fmla="*/ 1893192 w 2568523"/>
              <a:gd name="connsiteY690" fmla="*/ 3452845 h 4419916"/>
              <a:gd name="connsiteX691" fmla="*/ 2239145 w 2568523"/>
              <a:gd name="connsiteY691" fmla="*/ 3449209 h 4419916"/>
              <a:gd name="connsiteX692" fmla="*/ 2167041 w 2568523"/>
              <a:gd name="connsiteY692" fmla="*/ 3151080 h 4419916"/>
              <a:gd name="connsiteX693" fmla="*/ 2268278 w 2568523"/>
              <a:gd name="connsiteY693" fmla="*/ 3302689 h 4419916"/>
              <a:gd name="connsiteX694" fmla="*/ 2268642 w 2568523"/>
              <a:gd name="connsiteY694" fmla="*/ 3303053 h 4419916"/>
              <a:gd name="connsiteX695" fmla="*/ 2269006 w 2568523"/>
              <a:gd name="connsiteY695" fmla="*/ 3303416 h 4419916"/>
              <a:gd name="connsiteX696" fmla="*/ 2269371 w 2568523"/>
              <a:gd name="connsiteY696" fmla="*/ 3303780 h 4419916"/>
              <a:gd name="connsiteX697" fmla="*/ 2269735 w 2568523"/>
              <a:gd name="connsiteY697" fmla="*/ 3304144 h 4419916"/>
              <a:gd name="connsiteX698" fmla="*/ 2389180 w 2568523"/>
              <a:gd name="connsiteY698" fmla="*/ 3393219 h 4419916"/>
              <a:gd name="connsiteX699" fmla="*/ 2239145 w 2568523"/>
              <a:gd name="connsiteY699" fmla="*/ 3449209 h 4419916"/>
              <a:gd name="connsiteX700" fmla="*/ 2467839 w 2568523"/>
              <a:gd name="connsiteY700" fmla="*/ 3103815 h 4419916"/>
              <a:gd name="connsiteX701" fmla="*/ 2417584 w 2568523"/>
              <a:gd name="connsiteY701" fmla="*/ 2752968 h 4419916"/>
              <a:gd name="connsiteX702" fmla="*/ 2555602 w 2568523"/>
              <a:gd name="connsiteY702" fmla="*/ 3020557 h 4419916"/>
              <a:gd name="connsiteX703" fmla="*/ 2467839 w 2568523"/>
              <a:gd name="connsiteY703" fmla="*/ 3103815 h 4419916"/>
              <a:gd name="connsiteX704" fmla="*/ 1893192 w 2568523"/>
              <a:gd name="connsiteY704" fmla="*/ 2553731 h 4419916"/>
              <a:gd name="connsiteX705" fmla="*/ 1833833 w 2568523"/>
              <a:gd name="connsiteY705" fmla="*/ 2617356 h 4419916"/>
              <a:gd name="connsiteX706" fmla="*/ 1736602 w 2568523"/>
              <a:gd name="connsiteY706" fmla="*/ 2478835 h 4419916"/>
              <a:gd name="connsiteX707" fmla="*/ 1813076 w 2568523"/>
              <a:gd name="connsiteY707" fmla="*/ 2475926 h 4419916"/>
              <a:gd name="connsiteX708" fmla="*/ 1893192 w 2568523"/>
              <a:gd name="connsiteY708" fmla="*/ 2553731 h 4419916"/>
              <a:gd name="connsiteX709" fmla="*/ 1462752 w 2568523"/>
              <a:gd name="connsiteY709" fmla="*/ 2583544 h 4419916"/>
              <a:gd name="connsiteX710" fmla="*/ 1550880 w 2568523"/>
              <a:gd name="connsiteY710" fmla="*/ 2490833 h 4419916"/>
              <a:gd name="connsiteX711" fmla="*/ 1600770 w 2568523"/>
              <a:gd name="connsiteY711" fmla="*/ 2601359 h 4419916"/>
              <a:gd name="connsiteX712" fmla="*/ 1441631 w 2568523"/>
              <a:gd name="connsiteY712" fmla="*/ 2696615 h 4419916"/>
              <a:gd name="connsiteX713" fmla="*/ 1462752 w 2568523"/>
              <a:gd name="connsiteY713" fmla="*/ 2583544 h 4419916"/>
              <a:gd name="connsiteX714" fmla="*/ 1654666 w 2568523"/>
              <a:gd name="connsiteY714" fmla="*/ 3562643 h 4419916"/>
              <a:gd name="connsiteX715" fmla="*/ 1846215 w 2568523"/>
              <a:gd name="connsiteY715" fmla="*/ 3709890 h 4419916"/>
              <a:gd name="connsiteX716" fmla="*/ 1685255 w 2568523"/>
              <a:gd name="connsiteY716" fmla="*/ 3824415 h 4419916"/>
              <a:gd name="connsiteX717" fmla="*/ 1654666 w 2568523"/>
              <a:gd name="connsiteY717" fmla="*/ 3562643 h 4419916"/>
              <a:gd name="connsiteX718" fmla="*/ 2010816 w 2568523"/>
              <a:gd name="connsiteY718" fmla="*/ 4405767 h 4419916"/>
              <a:gd name="connsiteX719" fmla="*/ 1845122 w 2568523"/>
              <a:gd name="connsiteY719" fmla="*/ 4366501 h 4419916"/>
              <a:gd name="connsiteX720" fmla="*/ 1872798 w 2568523"/>
              <a:gd name="connsiteY720" fmla="*/ 4291606 h 4419916"/>
              <a:gd name="connsiteX721" fmla="*/ 2010816 w 2568523"/>
              <a:gd name="connsiteY721" fmla="*/ 4405767 h 4419916"/>
              <a:gd name="connsiteX722" fmla="*/ 1933613 w 2568523"/>
              <a:gd name="connsiteY722" fmla="*/ 4158174 h 4419916"/>
              <a:gd name="connsiteX723" fmla="*/ 1878989 w 2568523"/>
              <a:gd name="connsiteY723" fmla="*/ 4249068 h 4419916"/>
              <a:gd name="connsiteX724" fmla="*/ 1889914 w 2568523"/>
              <a:gd name="connsiteY724" fmla="*/ 4100003 h 4419916"/>
              <a:gd name="connsiteX725" fmla="*/ 1933613 w 2568523"/>
              <a:gd name="connsiteY725" fmla="*/ 4158174 h 4419916"/>
              <a:gd name="connsiteX726" fmla="*/ 1881174 w 2568523"/>
              <a:gd name="connsiteY726" fmla="*/ 4065464 h 4419916"/>
              <a:gd name="connsiteX727" fmla="*/ 1701278 w 2568523"/>
              <a:gd name="connsiteY727" fmla="*/ 3851683 h 4419916"/>
              <a:gd name="connsiteX728" fmla="*/ 1928515 w 2568523"/>
              <a:gd name="connsiteY728" fmla="*/ 3920035 h 4419916"/>
              <a:gd name="connsiteX729" fmla="*/ 1881174 w 2568523"/>
              <a:gd name="connsiteY729" fmla="*/ 4065464 h 4419916"/>
              <a:gd name="connsiteX730" fmla="*/ 2073452 w 2568523"/>
              <a:gd name="connsiteY730" fmla="*/ 3778605 h 4419916"/>
              <a:gd name="connsiteX731" fmla="*/ 2048324 w 2568523"/>
              <a:gd name="connsiteY731" fmla="*/ 3801874 h 4419916"/>
              <a:gd name="connsiteX732" fmla="*/ 2019920 w 2568523"/>
              <a:gd name="connsiteY732" fmla="*/ 3746247 h 4419916"/>
              <a:gd name="connsiteX733" fmla="*/ 2091660 w 2568523"/>
              <a:gd name="connsiteY733" fmla="*/ 3758972 h 4419916"/>
              <a:gd name="connsiteX734" fmla="*/ 2073452 w 2568523"/>
              <a:gd name="connsiteY734" fmla="*/ 3778605 h 441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Lst>
            <a:rect l="l" t="t" r="r" b="b"/>
            <a:pathLst>
              <a:path w="2568523" h="4419916">
                <a:moveTo>
                  <a:pt x="2566162" y="2742788"/>
                </a:moveTo>
                <a:lnTo>
                  <a:pt x="2405567" y="2703886"/>
                </a:lnTo>
                <a:cubicBezTo>
                  <a:pt x="2405567" y="2703886"/>
                  <a:pt x="2405567" y="2703886"/>
                  <a:pt x="2405567" y="2703886"/>
                </a:cubicBezTo>
                <a:cubicBezTo>
                  <a:pt x="2405567" y="2703886"/>
                  <a:pt x="2405567" y="2703886"/>
                  <a:pt x="2405567" y="2703886"/>
                </a:cubicBezTo>
                <a:lnTo>
                  <a:pt x="2405203" y="2703886"/>
                </a:lnTo>
                <a:lnTo>
                  <a:pt x="2211105" y="2674800"/>
                </a:lnTo>
                <a:lnTo>
                  <a:pt x="1999163" y="2636625"/>
                </a:lnTo>
                <a:lnTo>
                  <a:pt x="1820723" y="2463565"/>
                </a:lnTo>
                <a:cubicBezTo>
                  <a:pt x="1819267" y="2462111"/>
                  <a:pt x="1817446" y="2461384"/>
                  <a:pt x="1815261" y="2461384"/>
                </a:cubicBezTo>
                <a:lnTo>
                  <a:pt x="1552700" y="2471200"/>
                </a:lnTo>
                <a:cubicBezTo>
                  <a:pt x="1552700" y="2471200"/>
                  <a:pt x="1552700" y="2471200"/>
                  <a:pt x="1552700" y="2471200"/>
                </a:cubicBezTo>
                <a:lnTo>
                  <a:pt x="1552700" y="2471200"/>
                </a:lnTo>
                <a:cubicBezTo>
                  <a:pt x="1550880" y="2471200"/>
                  <a:pt x="1549059" y="2471927"/>
                  <a:pt x="1547602" y="2473381"/>
                </a:cubicBezTo>
                <a:lnTo>
                  <a:pt x="1547602" y="2473381"/>
                </a:lnTo>
                <a:cubicBezTo>
                  <a:pt x="1547602" y="2473381"/>
                  <a:pt x="1547602" y="2473381"/>
                  <a:pt x="1547602" y="2473381"/>
                </a:cubicBezTo>
                <a:lnTo>
                  <a:pt x="1455469" y="2569728"/>
                </a:lnTo>
                <a:lnTo>
                  <a:pt x="1412134" y="2526463"/>
                </a:lnTo>
                <a:cubicBezTo>
                  <a:pt x="1410677" y="2525008"/>
                  <a:pt x="1408857" y="2524282"/>
                  <a:pt x="1407036" y="2524282"/>
                </a:cubicBezTo>
                <a:lnTo>
                  <a:pt x="1348041" y="2524282"/>
                </a:lnTo>
                <a:lnTo>
                  <a:pt x="1313446" y="2472291"/>
                </a:lnTo>
                <a:lnTo>
                  <a:pt x="1341487" y="2393395"/>
                </a:lnTo>
                <a:cubicBezTo>
                  <a:pt x="1342215" y="2391941"/>
                  <a:pt x="1342215" y="2390123"/>
                  <a:pt x="1341487" y="2388669"/>
                </a:cubicBezTo>
                <a:cubicBezTo>
                  <a:pt x="1341487" y="2388669"/>
                  <a:pt x="1341487" y="2388669"/>
                  <a:pt x="1341487" y="2388669"/>
                </a:cubicBezTo>
                <a:cubicBezTo>
                  <a:pt x="1341487" y="2388305"/>
                  <a:pt x="1341122" y="2387942"/>
                  <a:pt x="1341122" y="2387942"/>
                </a:cubicBezTo>
                <a:cubicBezTo>
                  <a:pt x="1341122" y="2387942"/>
                  <a:pt x="1341122" y="2387942"/>
                  <a:pt x="1341122" y="2387942"/>
                </a:cubicBezTo>
                <a:cubicBezTo>
                  <a:pt x="1340394" y="2386488"/>
                  <a:pt x="1339302" y="2385397"/>
                  <a:pt x="1337845" y="2384670"/>
                </a:cubicBezTo>
                <a:lnTo>
                  <a:pt x="1337845" y="2384670"/>
                </a:lnTo>
                <a:cubicBezTo>
                  <a:pt x="1337845" y="2384670"/>
                  <a:pt x="1337845" y="2384670"/>
                  <a:pt x="1337845" y="2384670"/>
                </a:cubicBezTo>
                <a:cubicBezTo>
                  <a:pt x="1337845" y="2384670"/>
                  <a:pt x="1337845" y="2384670"/>
                  <a:pt x="1337845" y="2384670"/>
                </a:cubicBezTo>
                <a:cubicBezTo>
                  <a:pt x="1337481" y="2384670"/>
                  <a:pt x="1337481" y="2384306"/>
                  <a:pt x="1337117" y="2384306"/>
                </a:cubicBezTo>
                <a:lnTo>
                  <a:pt x="1337117" y="2384306"/>
                </a:lnTo>
                <a:cubicBezTo>
                  <a:pt x="1337117" y="2384306"/>
                  <a:pt x="1337117" y="2384306"/>
                  <a:pt x="1337117" y="2384306"/>
                </a:cubicBezTo>
                <a:cubicBezTo>
                  <a:pt x="1337117" y="2384306"/>
                  <a:pt x="1337117" y="2384306"/>
                  <a:pt x="1337117" y="2384306"/>
                </a:cubicBezTo>
                <a:cubicBezTo>
                  <a:pt x="1336753" y="2384306"/>
                  <a:pt x="1336388" y="2383943"/>
                  <a:pt x="1336024" y="2383943"/>
                </a:cubicBezTo>
                <a:lnTo>
                  <a:pt x="1204198" y="2361401"/>
                </a:lnTo>
                <a:lnTo>
                  <a:pt x="1278487" y="2190159"/>
                </a:lnTo>
                <a:cubicBezTo>
                  <a:pt x="1279215" y="2187977"/>
                  <a:pt x="1279215" y="2185796"/>
                  <a:pt x="1278123" y="2183978"/>
                </a:cubicBezTo>
                <a:cubicBezTo>
                  <a:pt x="1277030" y="2182160"/>
                  <a:pt x="1275209" y="2180706"/>
                  <a:pt x="1273024" y="2180342"/>
                </a:cubicBezTo>
                <a:lnTo>
                  <a:pt x="1195094" y="2165799"/>
                </a:lnTo>
                <a:cubicBezTo>
                  <a:pt x="1194729" y="2165799"/>
                  <a:pt x="1194365" y="2165799"/>
                  <a:pt x="1194001" y="2165799"/>
                </a:cubicBezTo>
                <a:cubicBezTo>
                  <a:pt x="1194001" y="2165799"/>
                  <a:pt x="1193637" y="2165799"/>
                  <a:pt x="1193637" y="2165799"/>
                </a:cubicBezTo>
                <a:cubicBezTo>
                  <a:pt x="1193637" y="2165799"/>
                  <a:pt x="1193637" y="2165799"/>
                  <a:pt x="1193273" y="2165799"/>
                </a:cubicBezTo>
                <a:cubicBezTo>
                  <a:pt x="1192545" y="2165799"/>
                  <a:pt x="1191452" y="2165799"/>
                  <a:pt x="1190724" y="2166163"/>
                </a:cubicBezTo>
                <a:cubicBezTo>
                  <a:pt x="1190724" y="2166163"/>
                  <a:pt x="1190360" y="2166163"/>
                  <a:pt x="1190360" y="2166527"/>
                </a:cubicBezTo>
                <a:cubicBezTo>
                  <a:pt x="1189631" y="2166890"/>
                  <a:pt x="1189267" y="2167254"/>
                  <a:pt x="1188539" y="2167617"/>
                </a:cubicBezTo>
                <a:cubicBezTo>
                  <a:pt x="1188539" y="2167617"/>
                  <a:pt x="1188175" y="2167981"/>
                  <a:pt x="1188175" y="2167981"/>
                </a:cubicBezTo>
                <a:cubicBezTo>
                  <a:pt x="1188175" y="2167981"/>
                  <a:pt x="1187810" y="2168344"/>
                  <a:pt x="1187810" y="2168344"/>
                </a:cubicBezTo>
                <a:lnTo>
                  <a:pt x="1155036" y="2210519"/>
                </a:lnTo>
                <a:lnTo>
                  <a:pt x="1096406" y="2237423"/>
                </a:lnTo>
                <a:lnTo>
                  <a:pt x="1027215" y="2207246"/>
                </a:lnTo>
                <a:lnTo>
                  <a:pt x="1054527" y="2083632"/>
                </a:lnTo>
                <a:lnTo>
                  <a:pt x="1173972" y="1945474"/>
                </a:lnTo>
                <a:lnTo>
                  <a:pt x="1248990" y="1912753"/>
                </a:lnTo>
                <a:lnTo>
                  <a:pt x="1351683" y="1903664"/>
                </a:lnTo>
                <a:lnTo>
                  <a:pt x="1351683" y="2080360"/>
                </a:lnTo>
                <a:cubicBezTo>
                  <a:pt x="1351683" y="2083268"/>
                  <a:pt x="1353504" y="2085813"/>
                  <a:pt x="1356053" y="2086904"/>
                </a:cubicBezTo>
                <a:cubicBezTo>
                  <a:pt x="1358602" y="2087995"/>
                  <a:pt x="1361880" y="2087631"/>
                  <a:pt x="1364065" y="2085450"/>
                </a:cubicBezTo>
                <a:lnTo>
                  <a:pt x="1454013" y="2002919"/>
                </a:lnTo>
                <a:cubicBezTo>
                  <a:pt x="1455469" y="2001465"/>
                  <a:pt x="1456198" y="1999647"/>
                  <a:pt x="1456198" y="1997465"/>
                </a:cubicBezTo>
                <a:lnTo>
                  <a:pt x="1456198" y="1888757"/>
                </a:lnTo>
                <a:lnTo>
                  <a:pt x="1529030" y="1808771"/>
                </a:lnTo>
                <a:cubicBezTo>
                  <a:pt x="1529030" y="1808771"/>
                  <a:pt x="1529030" y="1808771"/>
                  <a:pt x="1529030" y="1808771"/>
                </a:cubicBezTo>
                <a:lnTo>
                  <a:pt x="1529394" y="1808408"/>
                </a:lnTo>
                <a:lnTo>
                  <a:pt x="1679064" y="1649527"/>
                </a:lnTo>
                <a:lnTo>
                  <a:pt x="1794504" y="1601535"/>
                </a:lnTo>
                <a:cubicBezTo>
                  <a:pt x="1796324" y="1600808"/>
                  <a:pt x="1797417" y="1599717"/>
                  <a:pt x="1798145" y="1597899"/>
                </a:cubicBezTo>
                <a:lnTo>
                  <a:pt x="1849492" y="1490282"/>
                </a:lnTo>
                <a:lnTo>
                  <a:pt x="1966388" y="1490282"/>
                </a:lnTo>
                <a:cubicBezTo>
                  <a:pt x="1970394" y="1490282"/>
                  <a:pt x="1973671" y="1487010"/>
                  <a:pt x="1973671" y="1483011"/>
                </a:cubicBezTo>
                <a:lnTo>
                  <a:pt x="1973671" y="1281228"/>
                </a:lnTo>
                <a:lnTo>
                  <a:pt x="2140457" y="1272503"/>
                </a:lnTo>
                <a:lnTo>
                  <a:pt x="2096030" y="1388118"/>
                </a:lnTo>
                <a:cubicBezTo>
                  <a:pt x="2095301" y="1390300"/>
                  <a:pt x="2095301" y="1392845"/>
                  <a:pt x="2096758" y="1394663"/>
                </a:cubicBezTo>
                <a:lnTo>
                  <a:pt x="2155024" y="1487010"/>
                </a:lnTo>
                <a:cubicBezTo>
                  <a:pt x="2156116" y="1488828"/>
                  <a:pt x="2158301" y="1490282"/>
                  <a:pt x="2160486" y="1490282"/>
                </a:cubicBezTo>
                <a:cubicBezTo>
                  <a:pt x="2162671" y="1490646"/>
                  <a:pt x="2164856" y="1489919"/>
                  <a:pt x="2166313" y="1488101"/>
                </a:cubicBezTo>
                <a:lnTo>
                  <a:pt x="2215110" y="1439382"/>
                </a:lnTo>
                <a:cubicBezTo>
                  <a:pt x="2217660" y="1436837"/>
                  <a:pt x="2218024" y="1432838"/>
                  <a:pt x="2215839" y="1429929"/>
                </a:cubicBezTo>
                <a:lnTo>
                  <a:pt x="2178330" y="1378302"/>
                </a:lnTo>
                <a:lnTo>
                  <a:pt x="2173960" y="1310314"/>
                </a:lnTo>
                <a:lnTo>
                  <a:pt x="2215839" y="1259050"/>
                </a:lnTo>
                <a:cubicBezTo>
                  <a:pt x="2218388" y="1256142"/>
                  <a:pt x="2218024" y="1251415"/>
                  <a:pt x="2215110" y="1248870"/>
                </a:cubicBezTo>
                <a:lnTo>
                  <a:pt x="2143371" y="1187063"/>
                </a:lnTo>
                <a:lnTo>
                  <a:pt x="2105498" y="1092171"/>
                </a:lnTo>
                <a:lnTo>
                  <a:pt x="2086197" y="986008"/>
                </a:lnTo>
                <a:cubicBezTo>
                  <a:pt x="2085833" y="983826"/>
                  <a:pt x="2084376" y="982008"/>
                  <a:pt x="2082556" y="980918"/>
                </a:cubicBezTo>
                <a:lnTo>
                  <a:pt x="1867700" y="854758"/>
                </a:lnTo>
                <a:lnTo>
                  <a:pt x="1944174" y="786770"/>
                </a:lnTo>
                <a:lnTo>
                  <a:pt x="2124798" y="862757"/>
                </a:lnTo>
                <a:cubicBezTo>
                  <a:pt x="2127348" y="863847"/>
                  <a:pt x="2129897" y="863484"/>
                  <a:pt x="2132082" y="861666"/>
                </a:cubicBezTo>
                <a:cubicBezTo>
                  <a:pt x="2134267" y="859848"/>
                  <a:pt x="2135359" y="857303"/>
                  <a:pt x="2134631" y="854758"/>
                </a:cubicBezTo>
                <a:lnTo>
                  <a:pt x="2111689" y="717691"/>
                </a:lnTo>
                <a:lnTo>
                  <a:pt x="2210012" y="717691"/>
                </a:lnTo>
                <a:cubicBezTo>
                  <a:pt x="2212561" y="717691"/>
                  <a:pt x="2214746" y="716601"/>
                  <a:pt x="2215839" y="714783"/>
                </a:cubicBezTo>
                <a:cubicBezTo>
                  <a:pt x="2217296" y="712965"/>
                  <a:pt x="2217660" y="710420"/>
                  <a:pt x="2216931" y="708239"/>
                </a:cubicBezTo>
                <a:lnTo>
                  <a:pt x="2187798" y="625708"/>
                </a:lnTo>
                <a:cubicBezTo>
                  <a:pt x="2187434" y="624981"/>
                  <a:pt x="2187070" y="624253"/>
                  <a:pt x="2186706" y="623526"/>
                </a:cubicBezTo>
                <a:lnTo>
                  <a:pt x="2122613" y="546085"/>
                </a:lnTo>
                <a:lnTo>
                  <a:pt x="2049781" y="468281"/>
                </a:lnTo>
                <a:cubicBezTo>
                  <a:pt x="2049053" y="467554"/>
                  <a:pt x="2048324" y="467190"/>
                  <a:pt x="2047596" y="466827"/>
                </a:cubicBezTo>
                <a:lnTo>
                  <a:pt x="1894284" y="395203"/>
                </a:lnTo>
                <a:lnTo>
                  <a:pt x="1837111" y="285768"/>
                </a:lnTo>
                <a:cubicBezTo>
                  <a:pt x="1836018" y="283223"/>
                  <a:pt x="1833469" y="281768"/>
                  <a:pt x="1830556" y="281768"/>
                </a:cubicBezTo>
                <a:cubicBezTo>
                  <a:pt x="1830556" y="281768"/>
                  <a:pt x="1830556" y="281768"/>
                  <a:pt x="1830556" y="281768"/>
                </a:cubicBezTo>
                <a:cubicBezTo>
                  <a:pt x="1827642" y="281768"/>
                  <a:pt x="1825457" y="283223"/>
                  <a:pt x="1824001" y="285768"/>
                </a:cubicBezTo>
                <a:lnTo>
                  <a:pt x="1736602" y="460646"/>
                </a:lnTo>
                <a:cubicBezTo>
                  <a:pt x="1735510" y="462827"/>
                  <a:pt x="1735510" y="465736"/>
                  <a:pt x="1736966" y="467917"/>
                </a:cubicBezTo>
                <a:cubicBezTo>
                  <a:pt x="1738423" y="470099"/>
                  <a:pt x="1740608" y="471189"/>
                  <a:pt x="1743521" y="471189"/>
                </a:cubicBezTo>
                <a:lnTo>
                  <a:pt x="1862238" y="467190"/>
                </a:lnTo>
                <a:lnTo>
                  <a:pt x="1710746" y="560992"/>
                </a:lnTo>
                <a:lnTo>
                  <a:pt x="1593122" y="420289"/>
                </a:lnTo>
                <a:cubicBezTo>
                  <a:pt x="1592758" y="419926"/>
                  <a:pt x="1592394" y="419562"/>
                  <a:pt x="1592030" y="419562"/>
                </a:cubicBezTo>
                <a:cubicBezTo>
                  <a:pt x="1592030" y="419562"/>
                  <a:pt x="1591666" y="419199"/>
                  <a:pt x="1591666" y="419199"/>
                </a:cubicBezTo>
                <a:cubicBezTo>
                  <a:pt x="1590209" y="418108"/>
                  <a:pt x="1588388" y="417744"/>
                  <a:pt x="1586567" y="418108"/>
                </a:cubicBezTo>
                <a:cubicBezTo>
                  <a:pt x="1586567" y="418108"/>
                  <a:pt x="1586567" y="418108"/>
                  <a:pt x="1586203" y="418108"/>
                </a:cubicBezTo>
                <a:cubicBezTo>
                  <a:pt x="1585839" y="418108"/>
                  <a:pt x="1585839" y="418108"/>
                  <a:pt x="1585839" y="418472"/>
                </a:cubicBezTo>
                <a:cubicBezTo>
                  <a:pt x="1585475" y="418472"/>
                  <a:pt x="1585111" y="418472"/>
                  <a:pt x="1584747" y="418835"/>
                </a:cubicBezTo>
                <a:lnTo>
                  <a:pt x="1321822" y="523907"/>
                </a:lnTo>
                <a:lnTo>
                  <a:pt x="1033406" y="240685"/>
                </a:lnTo>
                <a:cubicBezTo>
                  <a:pt x="1033406" y="240685"/>
                  <a:pt x="1033406" y="240685"/>
                  <a:pt x="1033406" y="240685"/>
                </a:cubicBezTo>
                <a:cubicBezTo>
                  <a:pt x="1033406" y="240685"/>
                  <a:pt x="1033042" y="240321"/>
                  <a:pt x="1033042" y="240321"/>
                </a:cubicBezTo>
                <a:cubicBezTo>
                  <a:pt x="1033042" y="240321"/>
                  <a:pt x="1032677" y="240321"/>
                  <a:pt x="1032677" y="239958"/>
                </a:cubicBezTo>
                <a:cubicBezTo>
                  <a:pt x="1032313" y="239594"/>
                  <a:pt x="1031949" y="239594"/>
                  <a:pt x="1031585" y="239230"/>
                </a:cubicBezTo>
                <a:cubicBezTo>
                  <a:pt x="1031221" y="239230"/>
                  <a:pt x="1030857" y="238867"/>
                  <a:pt x="1030857" y="238867"/>
                </a:cubicBezTo>
                <a:cubicBezTo>
                  <a:pt x="1030492" y="238867"/>
                  <a:pt x="1030492" y="238867"/>
                  <a:pt x="1030128" y="238503"/>
                </a:cubicBezTo>
                <a:lnTo>
                  <a:pt x="744990" y="170879"/>
                </a:lnTo>
                <a:lnTo>
                  <a:pt x="551984" y="2181"/>
                </a:lnTo>
                <a:cubicBezTo>
                  <a:pt x="551620" y="1818"/>
                  <a:pt x="551256" y="1818"/>
                  <a:pt x="550892" y="1454"/>
                </a:cubicBezTo>
                <a:cubicBezTo>
                  <a:pt x="550527" y="1091"/>
                  <a:pt x="550163" y="1091"/>
                  <a:pt x="549799" y="727"/>
                </a:cubicBezTo>
                <a:cubicBezTo>
                  <a:pt x="549435" y="364"/>
                  <a:pt x="548707" y="364"/>
                  <a:pt x="548342" y="364"/>
                </a:cubicBezTo>
                <a:cubicBezTo>
                  <a:pt x="547978" y="364"/>
                  <a:pt x="547614" y="0"/>
                  <a:pt x="547250" y="0"/>
                </a:cubicBezTo>
                <a:cubicBezTo>
                  <a:pt x="547250" y="0"/>
                  <a:pt x="546886" y="0"/>
                  <a:pt x="546886" y="0"/>
                </a:cubicBezTo>
                <a:lnTo>
                  <a:pt x="240626" y="0"/>
                </a:lnTo>
                <a:cubicBezTo>
                  <a:pt x="238077" y="0"/>
                  <a:pt x="235892" y="1091"/>
                  <a:pt x="234799" y="3272"/>
                </a:cubicBezTo>
                <a:cubicBezTo>
                  <a:pt x="233343" y="5090"/>
                  <a:pt x="232978" y="7635"/>
                  <a:pt x="234071" y="9816"/>
                </a:cubicBezTo>
                <a:lnTo>
                  <a:pt x="304354" y="201419"/>
                </a:lnTo>
                <a:lnTo>
                  <a:pt x="122273" y="252683"/>
                </a:lnTo>
                <a:cubicBezTo>
                  <a:pt x="120088" y="253410"/>
                  <a:pt x="118632" y="254500"/>
                  <a:pt x="117539" y="256682"/>
                </a:cubicBezTo>
                <a:lnTo>
                  <a:pt x="39609" y="421744"/>
                </a:lnTo>
                <a:cubicBezTo>
                  <a:pt x="39244" y="422107"/>
                  <a:pt x="39244" y="422834"/>
                  <a:pt x="39244" y="423198"/>
                </a:cubicBezTo>
                <a:lnTo>
                  <a:pt x="279" y="588260"/>
                </a:lnTo>
                <a:cubicBezTo>
                  <a:pt x="-449" y="590441"/>
                  <a:pt x="279" y="592986"/>
                  <a:pt x="2100" y="594804"/>
                </a:cubicBezTo>
                <a:lnTo>
                  <a:pt x="109163" y="711147"/>
                </a:lnTo>
                <a:cubicBezTo>
                  <a:pt x="109528" y="711874"/>
                  <a:pt x="110256" y="712238"/>
                  <a:pt x="110984" y="712601"/>
                </a:cubicBezTo>
                <a:cubicBezTo>
                  <a:pt x="110984" y="712601"/>
                  <a:pt x="110984" y="712601"/>
                  <a:pt x="110984" y="712601"/>
                </a:cubicBezTo>
                <a:cubicBezTo>
                  <a:pt x="110984" y="712601"/>
                  <a:pt x="110984" y="712601"/>
                  <a:pt x="110984" y="712601"/>
                </a:cubicBezTo>
                <a:cubicBezTo>
                  <a:pt x="110984" y="712601"/>
                  <a:pt x="110984" y="712601"/>
                  <a:pt x="110984" y="712601"/>
                </a:cubicBezTo>
                <a:cubicBezTo>
                  <a:pt x="111713" y="712965"/>
                  <a:pt x="112077" y="712965"/>
                  <a:pt x="112805" y="713329"/>
                </a:cubicBezTo>
                <a:cubicBezTo>
                  <a:pt x="113169" y="713329"/>
                  <a:pt x="113169" y="713329"/>
                  <a:pt x="113533" y="713329"/>
                </a:cubicBezTo>
                <a:cubicBezTo>
                  <a:pt x="113898" y="713329"/>
                  <a:pt x="113898" y="713329"/>
                  <a:pt x="114262" y="713329"/>
                </a:cubicBezTo>
                <a:cubicBezTo>
                  <a:pt x="114626" y="713329"/>
                  <a:pt x="114990" y="713329"/>
                  <a:pt x="114990" y="713329"/>
                </a:cubicBezTo>
                <a:cubicBezTo>
                  <a:pt x="115354" y="713329"/>
                  <a:pt x="115354" y="713329"/>
                  <a:pt x="115718" y="713329"/>
                </a:cubicBezTo>
                <a:cubicBezTo>
                  <a:pt x="116447" y="713329"/>
                  <a:pt x="117175" y="712965"/>
                  <a:pt x="117903" y="712601"/>
                </a:cubicBezTo>
                <a:cubicBezTo>
                  <a:pt x="117903" y="712601"/>
                  <a:pt x="117903" y="712601"/>
                  <a:pt x="117903" y="712601"/>
                </a:cubicBezTo>
                <a:lnTo>
                  <a:pt x="117903" y="712601"/>
                </a:lnTo>
                <a:cubicBezTo>
                  <a:pt x="117903" y="712601"/>
                  <a:pt x="117903" y="712601"/>
                  <a:pt x="117903" y="712601"/>
                </a:cubicBezTo>
                <a:lnTo>
                  <a:pt x="266481" y="626435"/>
                </a:lnTo>
                <a:lnTo>
                  <a:pt x="422342" y="650067"/>
                </a:lnTo>
                <a:lnTo>
                  <a:pt x="573834" y="777681"/>
                </a:lnTo>
                <a:lnTo>
                  <a:pt x="583302" y="1017275"/>
                </a:lnTo>
                <a:cubicBezTo>
                  <a:pt x="583302" y="1018729"/>
                  <a:pt x="584030" y="1020183"/>
                  <a:pt x="584759" y="1021638"/>
                </a:cubicBezTo>
                <a:lnTo>
                  <a:pt x="707481" y="1172520"/>
                </a:lnTo>
                <a:lnTo>
                  <a:pt x="559996" y="1376484"/>
                </a:lnTo>
                <a:lnTo>
                  <a:pt x="487163" y="1473558"/>
                </a:lnTo>
                <a:cubicBezTo>
                  <a:pt x="486071" y="1474649"/>
                  <a:pt x="485707" y="1476466"/>
                  <a:pt x="485707" y="1477921"/>
                </a:cubicBezTo>
                <a:lnTo>
                  <a:pt x="485707" y="1647709"/>
                </a:lnTo>
                <a:cubicBezTo>
                  <a:pt x="485707" y="1649163"/>
                  <a:pt x="486071" y="1650254"/>
                  <a:pt x="486799" y="1651345"/>
                </a:cubicBezTo>
                <a:lnTo>
                  <a:pt x="582938" y="1809862"/>
                </a:lnTo>
                <a:lnTo>
                  <a:pt x="582938" y="2026188"/>
                </a:lnTo>
                <a:cubicBezTo>
                  <a:pt x="582938" y="2028005"/>
                  <a:pt x="583666" y="2029823"/>
                  <a:pt x="585123" y="2031278"/>
                </a:cubicBezTo>
                <a:lnTo>
                  <a:pt x="652493" y="2098538"/>
                </a:lnTo>
                <a:lnTo>
                  <a:pt x="700562" y="2175616"/>
                </a:lnTo>
                <a:cubicBezTo>
                  <a:pt x="700926" y="2176343"/>
                  <a:pt x="701655" y="2177070"/>
                  <a:pt x="702747" y="2177797"/>
                </a:cubicBezTo>
                <a:lnTo>
                  <a:pt x="806533" y="2249421"/>
                </a:lnTo>
                <a:cubicBezTo>
                  <a:pt x="806533" y="2249421"/>
                  <a:pt x="806533" y="2249421"/>
                  <a:pt x="806533" y="2249421"/>
                </a:cubicBezTo>
                <a:lnTo>
                  <a:pt x="829475" y="2265418"/>
                </a:lnTo>
                <a:lnTo>
                  <a:pt x="1003909" y="2371945"/>
                </a:lnTo>
                <a:lnTo>
                  <a:pt x="1085845" y="2453748"/>
                </a:lnTo>
                <a:cubicBezTo>
                  <a:pt x="1087666" y="2455566"/>
                  <a:pt x="1089851" y="2456293"/>
                  <a:pt x="1092036" y="2455930"/>
                </a:cubicBezTo>
                <a:lnTo>
                  <a:pt x="1253724" y="2429026"/>
                </a:lnTo>
                <a:lnTo>
                  <a:pt x="1239886" y="2459929"/>
                </a:lnTo>
                <a:lnTo>
                  <a:pt x="1191452" y="2532280"/>
                </a:lnTo>
                <a:cubicBezTo>
                  <a:pt x="1189631" y="2535189"/>
                  <a:pt x="1189995" y="2539188"/>
                  <a:pt x="1192545" y="2541733"/>
                </a:cubicBezTo>
                <a:lnTo>
                  <a:pt x="1309076" y="2653350"/>
                </a:lnTo>
                <a:cubicBezTo>
                  <a:pt x="1310533" y="2654804"/>
                  <a:pt x="1312718" y="2655531"/>
                  <a:pt x="1314539" y="2655531"/>
                </a:cubicBezTo>
                <a:cubicBezTo>
                  <a:pt x="1316724" y="2655531"/>
                  <a:pt x="1318544" y="2654440"/>
                  <a:pt x="1319637" y="2652622"/>
                </a:cubicBezTo>
                <a:lnTo>
                  <a:pt x="1352047" y="2610812"/>
                </a:lnTo>
                <a:lnTo>
                  <a:pt x="1445637" y="2589724"/>
                </a:lnTo>
                <a:lnTo>
                  <a:pt x="1424515" y="2709340"/>
                </a:lnTo>
                <a:lnTo>
                  <a:pt x="1356417" y="2966749"/>
                </a:lnTo>
                <a:cubicBezTo>
                  <a:pt x="1356053" y="2967476"/>
                  <a:pt x="1356053" y="2968567"/>
                  <a:pt x="1356053" y="2969294"/>
                </a:cubicBezTo>
                <a:cubicBezTo>
                  <a:pt x="1356053" y="2969294"/>
                  <a:pt x="1356053" y="2969294"/>
                  <a:pt x="1356053" y="2969294"/>
                </a:cubicBezTo>
                <a:cubicBezTo>
                  <a:pt x="1356053" y="2969657"/>
                  <a:pt x="1356053" y="2969657"/>
                  <a:pt x="1356053" y="2970021"/>
                </a:cubicBezTo>
                <a:cubicBezTo>
                  <a:pt x="1356053" y="2970748"/>
                  <a:pt x="1356417" y="2971112"/>
                  <a:pt x="1356417" y="2971839"/>
                </a:cubicBezTo>
                <a:lnTo>
                  <a:pt x="1453648" y="3190346"/>
                </a:lnTo>
                <a:cubicBezTo>
                  <a:pt x="1453648" y="3190346"/>
                  <a:pt x="1453648" y="3190709"/>
                  <a:pt x="1454013" y="3190709"/>
                </a:cubicBezTo>
                <a:cubicBezTo>
                  <a:pt x="1454013" y="3191073"/>
                  <a:pt x="1454377" y="3191436"/>
                  <a:pt x="1454741" y="3191436"/>
                </a:cubicBezTo>
                <a:cubicBezTo>
                  <a:pt x="1455105" y="3191800"/>
                  <a:pt x="1455105" y="3192164"/>
                  <a:pt x="1455469" y="3192527"/>
                </a:cubicBezTo>
                <a:cubicBezTo>
                  <a:pt x="1455469" y="3192527"/>
                  <a:pt x="1455469" y="3192890"/>
                  <a:pt x="1455833" y="3192890"/>
                </a:cubicBezTo>
                <a:cubicBezTo>
                  <a:pt x="1455833" y="3192890"/>
                  <a:pt x="1456198" y="3193254"/>
                  <a:pt x="1456562" y="3193254"/>
                </a:cubicBezTo>
                <a:cubicBezTo>
                  <a:pt x="1456926" y="3193254"/>
                  <a:pt x="1456926" y="3193618"/>
                  <a:pt x="1456926" y="3193618"/>
                </a:cubicBezTo>
                <a:lnTo>
                  <a:pt x="1633544" y="3303053"/>
                </a:lnTo>
                <a:lnTo>
                  <a:pt x="1638278" y="3547373"/>
                </a:lnTo>
                <a:lnTo>
                  <a:pt x="1672145" y="3838231"/>
                </a:lnTo>
                <a:lnTo>
                  <a:pt x="1657579" y="4206530"/>
                </a:lnTo>
                <a:cubicBezTo>
                  <a:pt x="1657579" y="4206530"/>
                  <a:pt x="1657579" y="4206893"/>
                  <a:pt x="1657579" y="4206893"/>
                </a:cubicBezTo>
                <a:cubicBezTo>
                  <a:pt x="1657579" y="4207257"/>
                  <a:pt x="1657579" y="4207257"/>
                  <a:pt x="1657579" y="4207621"/>
                </a:cubicBezTo>
                <a:cubicBezTo>
                  <a:pt x="1657579" y="4208348"/>
                  <a:pt x="1657943" y="4209075"/>
                  <a:pt x="1657943" y="4209802"/>
                </a:cubicBezTo>
                <a:lnTo>
                  <a:pt x="1657943" y="4209802"/>
                </a:lnTo>
                <a:cubicBezTo>
                  <a:pt x="1658307" y="4210529"/>
                  <a:pt x="1658671" y="4211256"/>
                  <a:pt x="1659400" y="4211983"/>
                </a:cubicBezTo>
                <a:cubicBezTo>
                  <a:pt x="1659400" y="4211983"/>
                  <a:pt x="1659400" y="4212347"/>
                  <a:pt x="1659764" y="4212347"/>
                </a:cubicBezTo>
                <a:lnTo>
                  <a:pt x="1829827" y="4377409"/>
                </a:lnTo>
                <a:cubicBezTo>
                  <a:pt x="1829827" y="4377409"/>
                  <a:pt x="1829827" y="4377409"/>
                  <a:pt x="1829827" y="4377409"/>
                </a:cubicBezTo>
                <a:cubicBezTo>
                  <a:pt x="1829827" y="4377409"/>
                  <a:pt x="1829827" y="4377409"/>
                  <a:pt x="1830192" y="4377409"/>
                </a:cubicBezTo>
                <a:cubicBezTo>
                  <a:pt x="1830920" y="4377772"/>
                  <a:pt x="1831284" y="4378499"/>
                  <a:pt x="1832012" y="4378499"/>
                </a:cubicBezTo>
                <a:cubicBezTo>
                  <a:pt x="1832012" y="4378499"/>
                  <a:pt x="1832377" y="4378499"/>
                  <a:pt x="1832377" y="4378863"/>
                </a:cubicBezTo>
                <a:cubicBezTo>
                  <a:pt x="1832377" y="4378863"/>
                  <a:pt x="1832741" y="4378863"/>
                  <a:pt x="1832741" y="4378863"/>
                </a:cubicBezTo>
                <a:cubicBezTo>
                  <a:pt x="1832741" y="4378863"/>
                  <a:pt x="1833105" y="4378863"/>
                  <a:pt x="1833105" y="4379226"/>
                </a:cubicBezTo>
                <a:lnTo>
                  <a:pt x="2037400" y="4427945"/>
                </a:lnTo>
                <a:cubicBezTo>
                  <a:pt x="2038128" y="4427945"/>
                  <a:pt x="2038492" y="4428309"/>
                  <a:pt x="2039220" y="4428309"/>
                </a:cubicBezTo>
                <a:cubicBezTo>
                  <a:pt x="2041770" y="4428309"/>
                  <a:pt x="2044319" y="4426855"/>
                  <a:pt x="2045775" y="4424309"/>
                </a:cubicBezTo>
                <a:cubicBezTo>
                  <a:pt x="2047232" y="4421401"/>
                  <a:pt x="2046504" y="4417765"/>
                  <a:pt x="2043954" y="4415584"/>
                </a:cubicBezTo>
                <a:lnTo>
                  <a:pt x="1878625" y="4278881"/>
                </a:lnTo>
                <a:lnTo>
                  <a:pt x="1948180" y="4162901"/>
                </a:lnTo>
                <a:cubicBezTo>
                  <a:pt x="1949637" y="4160356"/>
                  <a:pt x="1949637" y="4157084"/>
                  <a:pt x="1947816" y="4154902"/>
                </a:cubicBezTo>
                <a:lnTo>
                  <a:pt x="1891735" y="4080370"/>
                </a:lnTo>
                <a:lnTo>
                  <a:pt x="1943446" y="3920762"/>
                </a:lnTo>
                <a:lnTo>
                  <a:pt x="2083648" y="3789149"/>
                </a:lnTo>
                <a:lnTo>
                  <a:pt x="2234411" y="3628813"/>
                </a:lnTo>
                <a:cubicBezTo>
                  <a:pt x="2234411" y="3628813"/>
                  <a:pt x="2234411" y="3628813"/>
                  <a:pt x="2234411" y="3628813"/>
                </a:cubicBezTo>
                <a:cubicBezTo>
                  <a:pt x="2234775" y="3628450"/>
                  <a:pt x="2235139" y="3627723"/>
                  <a:pt x="2235503" y="3626996"/>
                </a:cubicBezTo>
                <a:cubicBezTo>
                  <a:pt x="2235503" y="3626996"/>
                  <a:pt x="2235503" y="3626996"/>
                  <a:pt x="2235503" y="3626632"/>
                </a:cubicBezTo>
                <a:cubicBezTo>
                  <a:pt x="2235868" y="3625905"/>
                  <a:pt x="2235868" y="3625541"/>
                  <a:pt x="2235868" y="3624814"/>
                </a:cubicBezTo>
                <a:cubicBezTo>
                  <a:pt x="2235868" y="3624451"/>
                  <a:pt x="2235868" y="3624451"/>
                  <a:pt x="2235868" y="3624087"/>
                </a:cubicBezTo>
                <a:cubicBezTo>
                  <a:pt x="2235868" y="3624087"/>
                  <a:pt x="2235868" y="3624087"/>
                  <a:pt x="2235868" y="3624087"/>
                </a:cubicBezTo>
                <a:lnTo>
                  <a:pt x="2240602" y="3464115"/>
                </a:lnTo>
                <a:lnTo>
                  <a:pt x="2406295" y="3402672"/>
                </a:lnTo>
                <a:cubicBezTo>
                  <a:pt x="2406295" y="3402672"/>
                  <a:pt x="2406660" y="3402672"/>
                  <a:pt x="2406660" y="3402308"/>
                </a:cubicBezTo>
                <a:cubicBezTo>
                  <a:pt x="2406660" y="3402308"/>
                  <a:pt x="2407024" y="3402308"/>
                  <a:pt x="2407024" y="3401944"/>
                </a:cubicBezTo>
                <a:cubicBezTo>
                  <a:pt x="2407752" y="3401581"/>
                  <a:pt x="2408844" y="3400854"/>
                  <a:pt x="2409209" y="3400127"/>
                </a:cubicBezTo>
                <a:cubicBezTo>
                  <a:pt x="2409209" y="3400127"/>
                  <a:pt x="2409209" y="3400127"/>
                  <a:pt x="2409209" y="3400127"/>
                </a:cubicBezTo>
                <a:cubicBezTo>
                  <a:pt x="2409209" y="3400127"/>
                  <a:pt x="2409209" y="3399763"/>
                  <a:pt x="2409209" y="3399763"/>
                </a:cubicBezTo>
                <a:cubicBezTo>
                  <a:pt x="2409573" y="3399036"/>
                  <a:pt x="2409937" y="3398309"/>
                  <a:pt x="2410301" y="3397582"/>
                </a:cubicBezTo>
                <a:cubicBezTo>
                  <a:pt x="2410301" y="3397582"/>
                  <a:pt x="2410301" y="3397218"/>
                  <a:pt x="2410301" y="3397218"/>
                </a:cubicBezTo>
                <a:cubicBezTo>
                  <a:pt x="2410301" y="3397218"/>
                  <a:pt x="2410301" y="3397218"/>
                  <a:pt x="2410301" y="3397218"/>
                </a:cubicBezTo>
                <a:lnTo>
                  <a:pt x="2468203" y="3122721"/>
                </a:lnTo>
                <a:lnTo>
                  <a:pt x="2568711" y="3027102"/>
                </a:lnTo>
                <a:cubicBezTo>
                  <a:pt x="2568711" y="3027102"/>
                  <a:pt x="2568711" y="3026738"/>
                  <a:pt x="2569076" y="3026738"/>
                </a:cubicBezTo>
                <a:cubicBezTo>
                  <a:pt x="2569440" y="3026375"/>
                  <a:pt x="2569804" y="3026011"/>
                  <a:pt x="2569804" y="3025284"/>
                </a:cubicBezTo>
                <a:cubicBezTo>
                  <a:pt x="2570168" y="3024920"/>
                  <a:pt x="2570168" y="3024557"/>
                  <a:pt x="2570532" y="3024193"/>
                </a:cubicBezTo>
                <a:cubicBezTo>
                  <a:pt x="2570896" y="3023829"/>
                  <a:pt x="2570896" y="3023102"/>
                  <a:pt x="2570896" y="3022739"/>
                </a:cubicBezTo>
                <a:cubicBezTo>
                  <a:pt x="2570896" y="3022375"/>
                  <a:pt x="2571261" y="3022012"/>
                  <a:pt x="2571261" y="3021648"/>
                </a:cubicBezTo>
                <a:lnTo>
                  <a:pt x="2571261" y="2749696"/>
                </a:lnTo>
                <a:cubicBezTo>
                  <a:pt x="2571989" y="2746788"/>
                  <a:pt x="2569440" y="2743879"/>
                  <a:pt x="2566162" y="2742788"/>
                </a:cubicBezTo>
                <a:close/>
                <a:moveTo>
                  <a:pt x="1200556" y="2331225"/>
                </a:moveTo>
                <a:lnTo>
                  <a:pt x="1200556" y="2181069"/>
                </a:lnTo>
                <a:lnTo>
                  <a:pt x="1260643" y="2192340"/>
                </a:lnTo>
                <a:lnTo>
                  <a:pt x="1200556" y="2331225"/>
                </a:lnTo>
                <a:close/>
                <a:moveTo>
                  <a:pt x="1042146" y="2075270"/>
                </a:moveTo>
                <a:cubicBezTo>
                  <a:pt x="1041417" y="2076360"/>
                  <a:pt x="1040689" y="2077451"/>
                  <a:pt x="1040689" y="2078542"/>
                </a:cubicBezTo>
                <a:lnTo>
                  <a:pt x="1012649" y="2204701"/>
                </a:lnTo>
                <a:lnTo>
                  <a:pt x="821464" y="2234878"/>
                </a:lnTo>
                <a:lnTo>
                  <a:pt x="940180" y="1818951"/>
                </a:lnTo>
                <a:lnTo>
                  <a:pt x="1157585" y="1941112"/>
                </a:lnTo>
                <a:lnTo>
                  <a:pt x="1042146" y="2075270"/>
                </a:lnTo>
                <a:close/>
                <a:moveTo>
                  <a:pt x="636105" y="248320"/>
                </a:moveTo>
                <a:lnTo>
                  <a:pt x="267938" y="427197"/>
                </a:lnTo>
                <a:lnTo>
                  <a:pt x="318921" y="214144"/>
                </a:lnTo>
                <a:lnTo>
                  <a:pt x="636105" y="248320"/>
                </a:lnTo>
                <a:close/>
                <a:moveTo>
                  <a:pt x="652857" y="256682"/>
                </a:moveTo>
                <a:lnTo>
                  <a:pt x="575655" y="758775"/>
                </a:lnTo>
                <a:lnTo>
                  <a:pt x="269395" y="442831"/>
                </a:lnTo>
                <a:lnTo>
                  <a:pt x="652857" y="256682"/>
                </a:lnTo>
                <a:close/>
                <a:moveTo>
                  <a:pt x="1805064" y="519181"/>
                </a:moveTo>
                <a:lnTo>
                  <a:pt x="1846579" y="571535"/>
                </a:lnTo>
                <a:lnTo>
                  <a:pt x="1808706" y="659156"/>
                </a:lnTo>
                <a:lnTo>
                  <a:pt x="1720579" y="571899"/>
                </a:lnTo>
                <a:lnTo>
                  <a:pt x="1805064" y="519181"/>
                </a:lnTo>
                <a:close/>
                <a:moveTo>
                  <a:pt x="1242070" y="1899664"/>
                </a:moveTo>
                <a:lnTo>
                  <a:pt x="1169602" y="1931295"/>
                </a:lnTo>
                <a:lnTo>
                  <a:pt x="950741" y="1808408"/>
                </a:lnTo>
                <a:lnTo>
                  <a:pt x="1511186" y="1495736"/>
                </a:lnTo>
                <a:lnTo>
                  <a:pt x="1242070" y="1899664"/>
                </a:lnTo>
                <a:close/>
                <a:moveTo>
                  <a:pt x="1118620" y="1237963"/>
                </a:moveTo>
                <a:lnTo>
                  <a:pt x="1519198" y="1474285"/>
                </a:lnTo>
                <a:lnTo>
                  <a:pt x="948192" y="1793138"/>
                </a:lnTo>
                <a:lnTo>
                  <a:pt x="1118620" y="1237963"/>
                </a:lnTo>
                <a:close/>
                <a:moveTo>
                  <a:pt x="1728955" y="1219784"/>
                </a:moveTo>
                <a:lnTo>
                  <a:pt x="1132094" y="1219784"/>
                </a:lnTo>
                <a:lnTo>
                  <a:pt x="1448550" y="906385"/>
                </a:lnTo>
                <a:lnTo>
                  <a:pt x="1728955" y="1219784"/>
                </a:lnTo>
                <a:close/>
                <a:moveTo>
                  <a:pt x="1431070" y="902750"/>
                </a:moveTo>
                <a:lnTo>
                  <a:pt x="1119712" y="1211422"/>
                </a:lnTo>
                <a:lnTo>
                  <a:pt x="1078926" y="902750"/>
                </a:lnTo>
                <a:lnTo>
                  <a:pt x="1431070" y="902750"/>
                </a:lnTo>
                <a:close/>
                <a:moveTo>
                  <a:pt x="1084388" y="888207"/>
                </a:moveTo>
                <a:lnTo>
                  <a:pt x="1317816" y="547176"/>
                </a:lnTo>
                <a:lnTo>
                  <a:pt x="1438354" y="888207"/>
                </a:lnTo>
                <a:lnTo>
                  <a:pt x="1084388" y="888207"/>
                </a:lnTo>
                <a:close/>
                <a:moveTo>
                  <a:pt x="939088" y="1772778"/>
                </a:moveTo>
                <a:lnTo>
                  <a:pt x="914325" y="1556452"/>
                </a:lnTo>
                <a:lnTo>
                  <a:pt x="1091672" y="1276865"/>
                </a:lnTo>
                <a:lnTo>
                  <a:pt x="939088" y="1772778"/>
                </a:lnTo>
                <a:close/>
                <a:moveTo>
                  <a:pt x="1540683" y="1493918"/>
                </a:moveTo>
                <a:lnTo>
                  <a:pt x="1665226" y="1642982"/>
                </a:lnTo>
                <a:lnTo>
                  <a:pt x="1531943" y="1784412"/>
                </a:lnTo>
                <a:lnTo>
                  <a:pt x="1540683" y="1493918"/>
                </a:lnTo>
                <a:close/>
                <a:moveTo>
                  <a:pt x="1532307" y="1465196"/>
                </a:moveTo>
                <a:lnTo>
                  <a:pt x="1141198" y="1234327"/>
                </a:lnTo>
                <a:lnTo>
                  <a:pt x="1729683" y="1234327"/>
                </a:lnTo>
                <a:lnTo>
                  <a:pt x="1532307" y="1465196"/>
                </a:lnTo>
                <a:close/>
                <a:moveTo>
                  <a:pt x="1742064" y="1212150"/>
                </a:moveTo>
                <a:lnTo>
                  <a:pt x="1463845" y="901295"/>
                </a:lnTo>
                <a:lnTo>
                  <a:pt x="1844758" y="864938"/>
                </a:lnTo>
                <a:lnTo>
                  <a:pt x="1742064" y="1212150"/>
                </a:lnTo>
                <a:close/>
                <a:moveTo>
                  <a:pt x="1332383" y="545358"/>
                </a:moveTo>
                <a:lnTo>
                  <a:pt x="1613515" y="674426"/>
                </a:lnTo>
                <a:lnTo>
                  <a:pt x="1451099" y="880572"/>
                </a:lnTo>
                <a:lnTo>
                  <a:pt x="1332383" y="545358"/>
                </a:lnTo>
                <a:close/>
                <a:moveTo>
                  <a:pt x="1629539" y="654430"/>
                </a:moveTo>
                <a:lnTo>
                  <a:pt x="1598221" y="449375"/>
                </a:lnTo>
                <a:lnTo>
                  <a:pt x="1699093" y="570445"/>
                </a:lnTo>
                <a:lnTo>
                  <a:pt x="1629539" y="654430"/>
                </a:lnTo>
                <a:close/>
                <a:moveTo>
                  <a:pt x="1615700" y="659520"/>
                </a:moveTo>
                <a:lnTo>
                  <a:pt x="1338209" y="531906"/>
                </a:lnTo>
                <a:lnTo>
                  <a:pt x="1581469" y="434832"/>
                </a:lnTo>
                <a:lnTo>
                  <a:pt x="1615700" y="659520"/>
                </a:lnTo>
                <a:close/>
                <a:moveTo>
                  <a:pt x="1076377" y="874027"/>
                </a:moveTo>
                <a:lnTo>
                  <a:pt x="1036319" y="263590"/>
                </a:lnTo>
                <a:lnTo>
                  <a:pt x="1310169" y="532270"/>
                </a:lnTo>
                <a:lnTo>
                  <a:pt x="1076377" y="874027"/>
                </a:lnTo>
                <a:close/>
                <a:moveTo>
                  <a:pt x="668516" y="251228"/>
                </a:moveTo>
                <a:lnTo>
                  <a:pt x="1012649" y="252319"/>
                </a:lnTo>
                <a:lnTo>
                  <a:pt x="592042" y="749686"/>
                </a:lnTo>
                <a:lnTo>
                  <a:pt x="668516" y="251228"/>
                </a:lnTo>
                <a:close/>
                <a:moveTo>
                  <a:pt x="1022117" y="263590"/>
                </a:moveTo>
                <a:lnTo>
                  <a:pt x="1062903" y="886025"/>
                </a:lnTo>
                <a:lnTo>
                  <a:pt x="594227" y="770046"/>
                </a:lnTo>
                <a:lnTo>
                  <a:pt x="1022117" y="263590"/>
                </a:lnTo>
                <a:close/>
                <a:moveTo>
                  <a:pt x="1105874" y="1218330"/>
                </a:moveTo>
                <a:lnTo>
                  <a:pt x="734793" y="1167430"/>
                </a:lnTo>
                <a:lnTo>
                  <a:pt x="1065088" y="909294"/>
                </a:lnTo>
                <a:lnTo>
                  <a:pt x="1105874" y="1218330"/>
                </a:lnTo>
                <a:close/>
                <a:moveTo>
                  <a:pt x="1102232" y="1232510"/>
                </a:moveTo>
                <a:lnTo>
                  <a:pt x="907406" y="1539728"/>
                </a:lnTo>
                <a:lnTo>
                  <a:pt x="729695" y="1181246"/>
                </a:lnTo>
                <a:lnTo>
                  <a:pt x="1102232" y="1232510"/>
                </a:lnTo>
                <a:close/>
                <a:moveTo>
                  <a:pt x="927435" y="1801136"/>
                </a:moveTo>
                <a:lnTo>
                  <a:pt x="610978" y="1801136"/>
                </a:lnTo>
                <a:lnTo>
                  <a:pt x="900487" y="1568814"/>
                </a:lnTo>
                <a:lnTo>
                  <a:pt x="927435" y="1801136"/>
                </a:lnTo>
                <a:close/>
                <a:moveTo>
                  <a:pt x="1443452" y="1881122"/>
                </a:moveTo>
                <a:cubicBezTo>
                  <a:pt x="1442359" y="1882577"/>
                  <a:pt x="1441631" y="1884394"/>
                  <a:pt x="1441631" y="1885849"/>
                </a:cubicBezTo>
                <a:lnTo>
                  <a:pt x="1441631" y="1994193"/>
                </a:lnTo>
                <a:lnTo>
                  <a:pt x="1366250" y="2063272"/>
                </a:lnTo>
                <a:lnTo>
                  <a:pt x="1366250" y="1895302"/>
                </a:lnTo>
                <a:cubicBezTo>
                  <a:pt x="1366250" y="1893120"/>
                  <a:pt x="1365521" y="1891302"/>
                  <a:pt x="1364065" y="1889848"/>
                </a:cubicBezTo>
                <a:cubicBezTo>
                  <a:pt x="1362608" y="1888394"/>
                  <a:pt x="1360423" y="1887667"/>
                  <a:pt x="1358602" y="1888030"/>
                </a:cubicBezTo>
                <a:lnTo>
                  <a:pt x="1261735" y="1896392"/>
                </a:lnTo>
                <a:lnTo>
                  <a:pt x="1526117" y="1499372"/>
                </a:lnTo>
                <a:lnTo>
                  <a:pt x="1517377" y="1800046"/>
                </a:lnTo>
                <a:lnTo>
                  <a:pt x="1443452" y="1881122"/>
                </a:lnTo>
                <a:close/>
                <a:moveTo>
                  <a:pt x="1786128" y="1589174"/>
                </a:moveTo>
                <a:lnTo>
                  <a:pt x="1676879" y="1634620"/>
                </a:lnTo>
                <a:lnTo>
                  <a:pt x="1543232" y="1474649"/>
                </a:lnTo>
                <a:lnTo>
                  <a:pt x="1742793" y="1240872"/>
                </a:lnTo>
                <a:lnTo>
                  <a:pt x="1836746" y="1482647"/>
                </a:lnTo>
                <a:lnTo>
                  <a:pt x="1786128" y="1589174"/>
                </a:lnTo>
                <a:close/>
                <a:moveTo>
                  <a:pt x="1849856" y="1475739"/>
                </a:moveTo>
                <a:lnTo>
                  <a:pt x="1756995" y="1236872"/>
                </a:lnTo>
                <a:lnTo>
                  <a:pt x="1959105" y="1280137"/>
                </a:lnTo>
                <a:lnTo>
                  <a:pt x="1959105" y="1475739"/>
                </a:lnTo>
                <a:lnTo>
                  <a:pt x="1849856" y="1475739"/>
                </a:lnTo>
                <a:close/>
                <a:moveTo>
                  <a:pt x="2071631" y="992552"/>
                </a:moveTo>
                <a:lnTo>
                  <a:pt x="2090567" y="1096170"/>
                </a:lnTo>
                <a:cubicBezTo>
                  <a:pt x="2090567" y="1096534"/>
                  <a:pt x="2090931" y="1097261"/>
                  <a:pt x="2090931" y="1097624"/>
                </a:cubicBezTo>
                <a:lnTo>
                  <a:pt x="2129897" y="1194698"/>
                </a:lnTo>
                <a:cubicBezTo>
                  <a:pt x="2130261" y="1195789"/>
                  <a:pt x="2130989" y="1196880"/>
                  <a:pt x="2131718" y="1197607"/>
                </a:cubicBezTo>
                <a:lnTo>
                  <a:pt x="2199452" y="1256142"/>
                </a:lnTo>
                <a:lnTo>
                  <a:pt x="2160122" y="1303770"/>
                </a:lnTo>
                <a:cubicBezTo>
                  <a:pt x="2159030" y="1305224"/>
                  <a:pt x="2158301" y="1307042"/>
                  <a:pt x="2158665" y="1308860"/>
                </a:cubicBezTo>
                <a:lnTo>
                  <a:pt x="2163400" y="1381574"/>
                </a:lnTo>
                <a:cubicBezTo>
                  <a:pt x="2163400" y="1383028"/>
                  <a:pt x="2164128" y="1384119"/>
                  <a:pt x="2164856" y="1385210"/>
                </a:cubicBezTo>
                <a:lnTo>
                  <a:pt x="2200180" y="1433565"/>
                </a:lnTo>
                <a:lnTo>
                  <a:pt x="2162307" y="1471376"/>
                </a:lnTo>
                <a:lnTo>
                  <a:pt x="2110960" y="1389936"/>
                </a:lnTo>
                <a:lnTo>
                  <a:pt x="2158301" y="1267049"/>
                </a:lnTo>
                <a:cubicBezTo>
                  <a:pt x="2159030" y="1264867"/>
                  <a:pt x="2159030" y="1262322"/>
                  <a:pt x="2157573" y="1260141"/>
                </a:cubicBezTo>
                <a:cubicBezTo>
                  <a:pt x="2156116" y="1257960"/>
                  <a:pt x="2153931" y="1256869"/>
                  <a:pt x="2151382" y="1257233"/>
                </a:cubicBezTo>
                <a:lnTo>
                  <a:pt x="1967481" y="1267049"/>
                </a:lnTo>
                <a:lnTo>
                  <a:pt x="1754810" y="1221602"/>
                </a:lnTo>
                <a:lnTo>
                  <a:pt x="1859324" y="867847"/>
                </a:lnTo>
                <a:lnTo>
                  <a:pt x="2071631" y="992552"/>
                </a:lnTo>
                <a:close/>
                <a:moveTo>
                  <a:pt x="2117515" y="844942"/>
                </a:moveTo>
                <a:lnTo>
                  <a:pt x="1953642" y="776227"/>
                </a:lnTo>
                <a:lnTo>
                  <a:pt x="2057064" y="641705"/>
                </a:lnTo>
                <a:lnTo>
                  <a:pt x="2095665" y="713692"/>
                </a:lnTo>
                <a:lnTo>
                  <a:pt x="2117515" y="844942"/>
                </a:lnTo>
                <a:close/>
                <a:moveTo>
                  <a:pt x="2199452" y="703876"/>
                </a:moveTo>
                <a:lnTo>
                  <a:pt x="2107319" y="703876"/>
                </a:lnTo>
                <a:lnTo>
                  <a:pt x="2067261" y="628616"/>
                </a:lnTo>
                <a:lnTo>
                  <a:pt x="2117879" y="562810"/>
                </a:lnTo>
                <a:lnTo>
                  <a:pt x="2174324" y="632252"/>
                </a:lnTo>
                <a:lnTo>
                  <a:pt x="2199452" y="703876"/>
                </a:lnTo>
                <a:close/>
                <a:moveTo>
                  <a:pt x="1754810" y="455919"/>
                </a:moveTo>
                <a:lnTo>
                  <a:pt x="1830556" y="304673"/>
                </a:lnTo>
                <a:lnTo>
                  <a:pt x="1882267" y="403565"/>
                </a:lnTo>
                <a:cubicBezTo>
                  <a:pt x="1882995" y="405019"/>
                  <a:pt x="1884087" y="406110"/>
                  <a:pt x="1885544" y="406837"/>
                </a:cubicBezTo>
                <a:lnTo>
                  <a:pt x="2039949" y="479188"/>
                </a:lnTo>
                <a:lnTo>
                  <a:pt x="2107683" y="551175"/>
                </a:lnTo>
                <a:lnTo>
                  <a:pt x="2058521" y="615164"/>
                </a:lnTo>
                <a:lnTo>
                  <a:pt x="1893920" y="453011"/>
                </a:lnTo>
                <a:cubicBezTo>
                  <a:pt x="1893920" y="453011"/>
                  <a:pt x="1893556" y="453011"/>
                  <a:pt x="1893556" y="452647"/>
                </a:cubicBezTo>
                <a:cubicBezTo>
                  <a:pt x="1893192" y="452284"/>
                  <a:pt x="1892463" y="451920"/>
                  <a:pt x="1892099" y="451557"/>
                </a:cubicBezTo>
                <a:cubicBezTo>
                  <a:pt x="1891735" y="451557"/>
                  <a:pt x="1891735" y="451193"/>
                  <a:pt x="1891371" y="451193"/>
                </a:cubicBezTo>
                <a:cubicBezTo>
                  <a:pt x="1890642" y="450829"/>
                  <a:pt x="1890278" y="450829"/>
                  <a:pt x="1889550" y="450829"/>
                </a:cubicBezTo>
                <a:cubicBezTo>
                  <a:pt x="1889186" y="450829"/>
                  <a:pt x="1889186" y="450829"/>
                  <a:pt x="1888822" y="450829"/>
                </a:cubicBezTo>
                <a:cubicBezTo>
                  <a:pt x="1888822" y="450829"/>
                  <a:pt x="1888822" y="450829"/>
                  <a:pt x="1888822" y="450829"/>
                </a:cubicBezTo>
                <a:lnTo>
                  <a:pt x="1754810" y="455919"/>
                </a:lnTo>
                <a:close/>
                <a:moveTo>
                  <a:pt x="1887729" y="467917"/>
                </a:moveTo>
                <a:lnTo>
                  <a:pt x="2049417" y="626798"/>
                </a:lnTo>
                <a:lnTo>
                  <a:pt x="2049417" y="627162"/>
                </a:lnTo>
                <a:lnTo>
                  <a:pt x="1936891" y="774045"/>
                </a:lnTo>
                <a:lnTo>
                  <a:pt x="1851677" y="849668"/>
                </a:lnTo>
                <a:lnTo>
                  <a:pt x="1464937" y="886752"/>
                </a:lnTo>
                <a:lnTo>
                  <a:pt x="1630631" y="676244"/>
                </a:lnTo>
                <a:lnTo>
                  <a:pt x="1709290" y="580988"/>
                </a:lnTo>
                <a:lnTo>
                  <a:pt x="1805793" y="676608"/>
                </a:lnTo>
                <a:cubicBezTo>
                  <a:pt x="1807614" y="678426"/>
                  <a:pt x="1809799" y="679153"/>
                  <a:pt x="1812348" y="678426"/>
                </a:cubicBezTo>
                <a:cubicBezTo>
                  <a:pt x="1814897" y="678062"/>
                  <a:pt x="1816718" y="676244"/>
                  <a:pt x="1817810" y="674063"/>
                </a:cubicBezTo>
                <a:lnTo>
                  <a:pt x="1861510" y="572626"/>
                </a:lnTo>
                <a:cubicBezTo>
                  <a:pt x="1862602" y="570081"/>
                  <a:pt x="1862238" y="567173"/>
                  <a:pt x="1860417" y="565355"/>
                </a:cubicBezTo>
                <a:lnTo>
                  <a:pt x="1817446" y="511182"/>
                </a:lnTo>
                <a:lnTo>
                  <a:pt x="1887729" y="467917"/>
                </a:lnTo>
                <a:close/>
                <a:moveTo>
                  <a:pt x="739527" y="184331"/>
                </a:moveTo>
                <a:lnTo>
                  <a:pt x="964943" y="237776"/>
                </a:lnTo>
                <a:lnTo>
                  <a:pt x="662689" y="236685"/>
                </a:lnTo>
                <a:lnTo>
                  <a:pt x="330938" y="201055"/>
                </a:lnTo>
                <a:lnTo>
                  <a:pt x="546522" y="17088"/>
                </a:lnTo>
                <a:lnTo>
                  <a:pt x="736250" y="182513"/>
                </a:lnTo>
                <a:cubicBezTo>
                  <a:pt x="737342" y="183240"/>
                  <a:pt x="738435" y="183967"/>
                  <a:pt x="739527" y="184331"/>
                </a:cubicBezTo>
                <a:close/>
                <a:moveTo>
                  <a:pt x="250822" y="14543"/>
                </a:moveTo>
                <a:lnTo>
                  <a:pt x="526857" y="14543"/>
                </a:lnTo>
                <a:lnTo>
                  <a:pt x="316371" y="193784"/>
                </a:lnTo>
                <a:lnTo>
                  <a:pt x="250822" y="14543"/>
                </a:lnTo>
                <a:close/>
                <a:moveTo>
                  <a:pt x="128828" y="265771"/>
                </a:moveTo>
                <a:lnTo>
                  <a:pt x="303262" y="216689"/>
                </a:lnTo>
                <a:lnTo>
                  <a:pt x="251915" y="431560"/>
                </a:lnTo>
                <a:lnTo>
                  <a:pt x="70926" y="388295"/>
                </a:lnTo>
                <a:lnTo>
                  <a:pt x="128828" y="265771"/>
                </a:lnTo>
                <a:close/>
                <a:moveTo>
                  <a:pt x="52718" y="427197"/>
                </a:moveTo>
                <a:lnTo>
                  <a:pt x="64736" y="402111"/>
                </a:lnTo>
                <a:lnTo>
                  <a:pt x="246452" y="445739"/>
                </a:lnTo>
                <a:lnTo>
                  <a:pt x="112441" y="694059"/>
                </a:lnTo>
                <a:lnTo>
                  <a:pt x="14846" y="587896"/>
                </a:lnTo>
                <a:lnTo>
                  <a:pt x="52718" y="427197"/>
                </a:lnTo>
                <a:close/>
                <a:moveTo>
                  <a:pt x="426348" y="635888"/>
                </a:moveTo>
                <a:lnTo>
                  <a:pt x="265753" y="611528"/>
                </a:lnTo>
                <a:cubicBezTo>
                  <a:pt x="264296" y="611165"/>
                  <a:pt x="262476" y="611528"/>
                  <a:pt x="261019" y="612255"/>
                </a:cubicBezTo>
                <a:lnTo>
                  <a:pt x="132470" y="686788"/>
                </a:lnTo>
                <a:lnTo>
                  <a:pt x="258834" y="452284"/>
                </a:lnTo>
                <a:lnTo>
                  <a:pt x="475146" y="675517"/>
                </a:lnTo>
                <a:lnTo>
                  <a:pt x="429626" y="637342"/>
                </a:lnTo>
                <a:cubicBezTo>
                  <a:pt x="428897" y="636615"/>
                  <a:pt x="427441" y="636251"/>
                  <a:pt x="426348" y="635888"/>
                </a:cubicBezTo>
                <a:close/>
                <a:moveTo>
                  <a:pt x="597504" y="1014366"/>
                </a:moveTo>
                <a:lnTo>
                  <a:pt x="588400" y="783862"/>
                </a:lnTo>
                <a:lnTo>
                  <a:pt x="1054527" y="899114"/>
                </a:lnTo>
                <a:lnTo>
                  <a:pt x="718042" y="1162340"/>
                </a:lnTo>
                <a:lnTo>
                  <a:pt x="597504" y="1014366"/>
                </a:lnTo>
                <a:close/>
                <a:moveTo>
                  <a:pt x="715857" y="1186336"/>
                </a:moveTo>
                <a:lnTo>
                  <a:pt x="891019" y="1539728"/>
                </a:lnTo>
                <a:lnTo>
                  <a:pt x="565822" y="1393936"/>
                </a:lnTo>
                <a:lnTo>
                  <a:pt x="572013" y="1385573"/>
                </a:lnTo>
                <a:lnTo>
                  <a:pt x="715857" y="1186336"/>
                </a:lnTo>
                <a:close/>
                <a:moveTo>
                  <a:pt x="500637" y="1645891"/>
                </a:moveTo>
                <a:lnTo>
                  <a:pt x="500637" y="1480466"/>
                </a:lnTo>
                <a:lnTo>
                  <a:pt x="557082" y="1405570"/>
                </a:lnTo>
                <a:lnTo>
                  <a:pt x="892839" y="1556452"/>
                </a:lnTo>
                <a:lnTo>
                  <a:pt x="592406" y="1797501"/>
                </a:lnTo>
                <a:lnTo>
                  <a:pt x="500637" y="1645891"/>
                </a:lnTo>
                <a:close/>
                <a:moveTo>
                  <a:pt x="664874" y="2090903"/>
                </a:moveTo>
                <a:cubicBezTo>
                  <a:pt x="664510" y="2090540"/>
                  <a:pt x="664146" y="2090176"/>
                  <a:pt x="663782" y="2089449"/>
                </a:cubicBezTo>
                <a:lnTo>
                  <a:pt x="597868" y="2023642"/>
                </a:lnTo>
                <a:lnTo>
                  <a:pt x="597868" y="1815316"/>
                </a:lnTo>
                <a:lnTo>
                  <a:pt x="925978" y="1815316"/>
                </a:lnTo>
                <a:lnTo>
                  <a:pt x="806533" y="2231969"/>
                </a:lnTo>
                <a:lnTo>
                  <a:pt x="712579" y="2166890"/>
                </a:lnTo>
                <a:lnTo>
                  <a:pt x="664874" y="2090903"/>
                </a:lnTo>
                <a:close/>
                <a:moveTo>
                  <a:pt x="829839" y="2248330"/>
                </a:moveTo>
                <a:lnTo>
                  <a:pt x="1010464" y="2219608"/>
                </a:lnTo>
                <a:lnTo>
                  <a:pt x="1002088" y="2353766"/>
                </a:lnTo>
                <a:lnTo>
                  <a:pt x="837851" y="2253420"/>
                </a:lnTo>
                <a:lnTo>
                  <a:pt x="829839" y="2248330"/>
                </a:lnTo>
                <a:close/>
                <a:moveTo>
                  <a:pt x="1016290" y="2363583"/>
                </a:moveTo>
                <a:lnTo>
                  <a:pt x="1025030" y="2221789"/>
                </a:lnTo>
                <a:lnTo>
                  <a:pt x="1090215" y="2250148"/>
                </a:lnTo>
                <a:lnTo>
                  <a:pt x="1145203" y="2432298"/>
                </a:lnTo>
                <a:lnTo>
                  <a:pt x="1093857" y="2440660"/>
                </a:lnTo>
                <a:lnTo>
                  <a:pt x="1016290" y="2363583"/>
                </a:lnTo>
                <a:close/>
                <a:moveTo>
                  <a:pt x="1159406" y="2430480"/>
                </a:moveTo>
                <a:lnTo>
                  <a:pt x="1104781" y="2249421"/>
                </a:lnTo>
                <a:lnTo>
                  <a:pt x="1162319" y="2222880"/>
                </a:lnTo>
                <a:cubicBezTo>
                  <a:pt x="1163412" y="2222516"/>
                  <a:pt x="1164140" y="2221789"/>
                  <a:pt x="1164868" y="2220699"/>
                </a:cubicBezTo>
                <a:lnTo>
                  <a:pt x="1185990" y="2193794"/>
                </a:lnTo>
                <a:lnTo>
                  <a:pt x="1185990" y="2366855"/>
                </a:lnTo>
                <a:cubicBezTo>
                  <a:pt x="1185990" y="2366855"/>
                  <a:pt x="1185990" y="2366855"/>
                  <a:pt x="1185990" y="2366855"/>
                </a:cubicBezTo>
                <a:cubicBezTo>
                  <a:pt x="1185990" y="2367218"/>
                  <a:pt x="1185990" y="2367582"/>
                  <a:pt x="1186354" y="2367945"/>
                </a:cubicBezTo>
                <a:cubicBezTo>
                  <a:pt x="1186354" y="2368673"/>
                  <a:pt x="1186718" y="2369400"/>
                  <a:pt x="1187082" y="2370127"/>
                </a:cubicBezTo>
                <a:cubicBezTo>
                  <a:pt x="1187082" y="2370127"/>
                  <a:pt x="1187082" y="2370490"/>
                  <a:pt x="1187082" y="2370490"/>
                </a:cubicBezTo>
                <a:cubicBezTo>
                  <a:pt x="1187082" y="2370854"/>
                  <a:pt x="1187446" y="2370854"/>
                  <a:pt x="1187446" y="2371218"/>
                </a:cubicBezTo>
                <a:cubicBezTo>
                  <a:pt x="1187810" y="2371945"/>
                  <a:pt x="1188175" y="2372308"/>
                  <a:pt x="1188903" y="2372672"/>
                </a:cubicBezTo>
                <a:cubicBezTo>
                  <a:pt x="1189267" y="2373036"/>
                  <a:pt x="1189631" y="2373036"/>
                  <a:pt x="1189995" y="2373399"/>
                </a:cubicBezTo>
                <a:cubicBezTo>
                  <a:pt x="1190360" y="2373762"/>
                  <a:pt x="1191088" y="2374126"/>
                  <a:pt x="1191816" y="2374126"/>
                </a:cubicBezTo>
                <a:cubicBezTo>
                  <a:pt x="1192180" y="2374126"/>
                  <a:pt x="1192180" y="2374490"/>
                  <a:pt x="1192545" y="2374490"/>
                </a:cubicBezTo>
                <a:lnTo>
                  <a:pt x="1309440" y="2394486"/>
                </a:lnTo>
                <a:lnTo>
                  <a:pt x="1264648" y="2413755"/>
                </a:lnTo>
                <a:lnTo>
                  <a:pt x="1159406" y="2430480"/>
                </a:lnTo>
                <a:close/>
                <a:moveTo>
                  <a:pt x="1252995" y="2467564"/>
                </a:moveTo>
                <a:cubicBezTo>
                  <a:pt x="1252995" y="2467200"/>
                  <a:pt x="1253360" y="2467200"/>
                  <a:pt x="1253360" y="2466837"/>
                </a:cubicBezTo>
                <a:lnTo>
                  <a:pt x="1241342" y="2567547"/>
                </a:lnTo>
                <a:lnTo>
                  <a:pt x="1207839" y="2535189"/>
                </a:lnTo>
                <a:lnTo>
                  <a:pt x="1252995" y="2467564"/>
                </a:lnTo>
                <a:close/>
                <a:moveTo>
                  <a:pt x="1314174" y="2637352"/>
                </a:moveTo>
                <a:lnTo>
                  <a:pt x="1254452" y="2580272"/>
                </a:lnTo>
                <a:lnTo>
                  <a:pt x="1273024" y="2425026"/>
                </a:lnTo>
                <a:lnTo>
                  <a:pt x="1321822" y="2403939"/>
                </a:lnTo>
                <a:lnTo>
                  <a:pt x="1298151" y="2470836"/>
                </a:lnTo>
                <a:cubicBezTo>
                  <a:pt x="1297423" y="2473018"/>
                  <a:pt x="1297787" y="2475563"/>
                  <a:pt x="1298880" y="2477381"/>
                </a:cubicBezTo>
                <a:lnTo>
                  <a:pt x="1336753" y="2534098"/>
                </a:lnTo>
                <a:lnTo>
                  <a:pt x="1341122" y="2602086"/>
                </a:lnTo>
                <a:lnTo>
                  <a:pt x="1314174" y="2637352"/>
                </a:lnTo>
                <a:close/>
                <a:moveTo>
                  <a:pt x="1355689" y="2595542"/>
                </a:moveTo>
                <a:lnTo>
                  <a:pt x="1352047" y="2538824"/>
                </a:lnTo>
                <a:lnTo>
                  <a:pt x="1404487" y="2538824"/>
                </a:lnTo>
                <a:lnTo>
                  <a:pt x="1441631" y="2575909"/>
                </a:lnTo>
                <a:lnTo>
                  <a:pt x="1355689" y="2595542"/>
                </a:lnTo>
                <a:close/>
                <a:moveTo>
                  <a:pt x="2557423" y="2991835"/>
                </a:moveTo>
                <a:lnTo>
                  <a:pt x="2417949" y="2722065"/>
                </a:lnTo>
                <a:lnTo>
                  <a:pt x="2557423" y="2755877"/>
                </a:lnTo>
                <a:lnTo>
                  <a:pt x="2557423" y="2991835"/>
                </a:lnTo>
                <a:close/>
                <a:moveTo>
                  <a:pt x="2399376" y="3383039"/>
                </a:moveTo>
                <a:lnTo>
                  <a:pt x="2285394" y="3297963"/>
                </a:lnTo>
                <a:lnTo>
                  <a:pt x="2450723" y="3140536"/>
                </a:lnTo>
                <a:lnTo>
                  <a:pt x="2399376" y="3383039"/>
                </a:lnTo>
                <a:close/>
                <a:moveTo>
                  <a:pt x="2103677" y="3746611"/>
                </a:moveTo>
                <a:lnTo>
                  <a:pt x="2011908" y="3730250"/>
                </a:lnTo>
                <a:lnTo>
                  <a:pt x="1874983" y="3460480"/>
                </a:lnTo>
                <a:lnTo>
                  <a:pt x="2216931" y="3626269"/>
                </a:lnTo>
                <a:lnTo>
                  <a:pt x="2103677" y="3746611"/>
                </a:lnTo>
                <a:close/>
                <a:moveTo>
                  <a:pt x="1940168" y="3902583"/>
                </a:moveTo>
                <a:lnTo>
                  <a:pt x="1869885" y="3719707"/>
                </a:lnTo>
                <a:lnTo>
                  <a:pt x="2002076" y="3743339"/>
                </a:lnTo>
                <a:lnTo>
                  <a:pt x="2037035" y="3812417"/>
                </a:lnTo>
                <a:lnTo>
                  <a:pt x="1940168" y="3902583"/>
                </a:lnTo>
                <a:close/>
                <a:moveTo>
                  <a:pt x="1682342" y="4204712"/>
                </a:moveTo>
                <a:lnTo>
                  <a:pt x="1875712" y="4093095"/>
                </a:lnTo>
                <a:lnTo>
                  <a:pt x="1862966" y="4268701"/>
                </a:lnTo>
                <a:lnTo>
                  <a:pt x="1682342" y="4204712"/>
                </a:lnTo>
                <a:close/>
                <a:moveTo>
                  <a:pt x="1832377" y="4358503"/>
                </a:moveTo>
                <a:lnTo>
                  <a:pt x="1694359" y="4224708"/>
                </a:lnTo>
                <a:lnTo>
                  <a:pt x="1860053" y="4283607"/>
                </a:lnTo>
                <a:lnTo>
                  <a:pt x="1832377" y="4358503"/>
                </a:lnTo>
                <a:close/>
                <a:moveTo>
                  <a:pt x="1678700" y="4049467"/>
                </a:moveTo>
                <a:lnTo>
                  <a:pt x="1863330" y="4083642"/>
                </a:lnTo>
                <a:lnTo>
                  <a:pt x="1673238" y="4193441"/>
                </a:lnTo>
                <a:lnTo>
                  <a:pt x="1678700" y="4049467"/>
                </a:lnTo>
                <a:close/>
                <a:moveTo>
                  <a:pt x="1679064" y="4034560"/>
                </a:moveTo>
                <a:lnTo>
                  <a:pt x="1685983" y="3856410"/>
                </a:lnTo>
                <a:lnTo>
                  <a:pt x="1865151" y="4069099"/>
                </a:lnTo>
                <a:lnTo>
                  <a:pt x="1679064" y="4034560"/>
                </a:lnTo>
                <a:close/>
                <a:moveTo>
                  <a:pt x="1374261" y="2974747"/>
                </a:moveTo>
                <a:lnTo>
                  <a:pt x="1547966" y="2957659"/>
                </a:lnTo>
                <a:lnTo>
                  <a:pt x="1460568" y="3168531"/>
                </a:lnTo>
                <a:lnTo>
                  <a:pt x="1374261" y="2974747"/>
                </a:lnTo>
                <a:close/>
                <a:moveTo>
                  <a:pt x="1433984" y="2730790"/>
                </a:moveTo>
                <a:lnTo>
                  <a:pt x="1547602" y="2942753"/>
                </a:lnTo>
                <a:lnTo>
                  <a:pt x="1373169" y="2960204"/>
                </a:lnTo>
                <a:lnTo>
                  <a:pt x="1433984" y="2730790"/>
                </a:lnTo>
                <a:close/>
                <a:moveTo>
                  <a:pt x="1975856" y="2634080"/>
                </a:moveTo>
                <a:lnTo>
                  <a:pt x="1848400" y="2622809"/>
                </a:lnTo>
                <a:lnTo>
                  <a:pt x="1903388" y="2563911"/>
                </a:lnTo>
                <a:lnTo>
                  <a:pt x="1975856" y="2634080"/>
                </a:lnTo>
                <a:close/>
                <a:moveTo>
                  <a:pt x="2381532" y="2715157"/>
                </a:moveTo>
                <a:lnTo>
                  <a:pt x="2124434" y="2854405"/>
                </a:lnTo>
                <a:lnTo>
                  <a:pt x="2213654" y="2690070"/>
                </a:lnTo>
                <a:lnTo>
                  <a:pt x="2381532" y="2715157"/>
                </a:lnTo>
                <a:close/>
                <a:moveTo>
                  <a:pt x="2275197" y="3287419"/>
                </a:moveTo>
                <a:lnTo>
                  <a:pt x="2163764" y="3120540"/>
                </a:lnTo>
                <a:lnTo>
                  <a:pt x="2444532" y="3125993"/>
                </a:lnTo>
                <a:lnTo>
                  <a:pt x="2275197" y="3287419"/>
                </a:lnTo>
                <a:close/>
                <a:moveTo>
                  <a:pt x="2102220" y="2890762"/>
                </a:moveTo>
                <a:lnTo>
                  <a:pt x="2141914" y="3108178"/>
                </a:lnTo>
                <a:lnTo>
                  <a:pt x="1878261" y="3204161"/>
                </a:lnTo>
                <a:lnTo>
                  <a:pt x="2102220" y="2890762"/>
                </a:lnTo>
                <a:close/>
                <a:moveTo>
                  <a:pt x="1858960" y="3205979"/>
                </a:moveTo>
                <a:lnTo>
                  <a:pt x="1755903" y="3043099"/>
                </a:lnTo>
                <a:lnTo>
                  <a:pt x="2084376" y="2890762"/>
                </a:lnTo>
                <a:lnTo>
                  <a:pt x="1858960" y="3205979"/>
                </a:lnTo>
                <a:close/>
                <a:moveTo>
                  <a:pt x="2114602" y="2876583"/>
                </a:moveTo>
                <a:lnTo>
                  <a:pt x="2383353" y="2731154"/>
                </a:lnTo>
                <a:lnTo>
                  <a:pt x="2154296" y="3093635"/>
                </a:lnTo>
                <a:lnTo>
                  <a:pt x="2114602" y="2876583"/>
                </a:lnTo>
                <a:close/>
                <a:moveTo>
                  <a:pt x="2070174" y="2881309"/>
                </a:moveTo>
                <a:lnTo>
                  <a:pt x="1763914" y="3023466"/>
                </a:lnTo>
                <a:lnTo>
                  <a:pt x="1844394" y="2890762"/>
                </a:lnTo>
                <a:lnTo>
                  <a:pt x="2070174" y="2881309"/>
                </a:lnTo>
                <a:close/>
                <a:moveTo>
                  <a:pt x="1854955" y="2875492"/>
                </a:moveTo>
                <a:lnTo>
                  <a:pt x="2011180" y="2660985"/>
                </a:lnTo>
                <a:lnTo>
                  <a:pt x="2095665" y="2865676"/>
                </a:lnTo>
                <a:lnTo>
                  <a:pt x="1854955" y="2875492"/>
                </a:lnTo>
                <a:close/>
                <a:moveTo>
                  <a:pt x="1832377" y="2862404"/>
                </a:moveTo>
                <a:lnTo>
                  <a:pt x="1627353" y="2613357"/>
                </a:lnTo>
                <a:lnTo>
                  <a:pt x="1825822" y="2635171"/>
                </a:lnTo>
                <a:lnTo>
                  <a:pt x="1832377" y="2862404"/>
                </a:lnTo>
                <a:close/>
                <a:moveTo>
                  <a:pt x="1615336" y="2621719"/>
                </a:moveTo>
                <a:lnTo>
                  <a:pt x="1827278" y="2879128"/>
                </a:lnTo>
                <a:lnTo>
                  <a:pt x="1568359" y="2939481"/>
                </a:lnTo>
                <a:lnTo>
                  <a:pt x="1615336" y="2621719"/>
                </a:lnTo>
                <a:close/>
                <a:moveTo>
                  <a:pt x="1563261" y="2959114"/>
                </a:moveTo>
                <a:lnTo>
                  <a:pt x="1729319" y="3040190"/>
                </a:lnTo>
                <a:lnTo>
                  <a:pt x="1475498" y="3171076"/>
                </a:lnTo>
                <a:lnTo>
                  <a:pt x="1563261" y="2959114"/>
                </a:lnTo>
                <a:close/>
                <a:moveTo>
                  <a:pt x="1580741" y="2951479"/>
                </a:moveTo>
                <a:lnTo>
                  <a:pt x="1824729" y="2894398"/>
                </a:lnTo>
                <a:lnTo>
                  <a:pt x="1742429" y="3030374"/>
                </a:lnTo>
                <a:lnTo>
                  <a:pt x="1580741" y="2951479"/>
                </a:lnTo>
                <a:close/>
                <a:moveTo>
                  <a:pt x="1746799" y="3056187"/>
                </a:moveTo>
                <a:lnTo>
                  <a:pt x="1847671" y="3215796"/>
                </a:lnTo>
                <a:lnTo>
                  <a:pt x="1653573" y="3286329"/>
                </a:lnTo>
                <a:lnTo>
                  <a:pt x="1746799" y="3056187"/>
                </a:lnTo>
                <a:close/>
                <a:moveTo>
                  <a:pt x="1851313" y="3229611"/>
                </a:moveTo>
                <a:lnTo>
                  <a:pt x="1851313" y="3430667"/>
                </a:lnTo>
                <a:lnTo>
                  <a:pt x="1656851" y="3300508"/>
                </a:lnTo>
                <a:lnTo>
                  <a:pt x="1851313" y="3229611"/>
                </a:lnTo>
                <a:close/>
                <a:moveTo>
                  <a:pt x="1865879" y="3232520"/>
                </a:moveTo>
                <a:lnTo>
                  <a:pt x="2207463" y="3450663"/>
                </a:lnTo>
                <a:lnTo>
                  <a:pt x="1865879" y="3437575"/>
                </a:lnTo>
                <a:lnTo>
                  <a:pt x="1865879" y="3232520"/>
                </a:lnTo>
                <a:close/>
                <a:moveTo>
                  <a:pt x="1874983" y="3220886"/>
                </a:moveTo>
                <a:lnTo>
                  <a:pt x="2144827" y="3122358"/>
                </a:lnTo>
                <a:lnTo>
                  <a:pt x="2222394" y="3442665"/>
                </a:lnTo>
                <a:lnTo>
                  <a:pt x="1874983" y="3220886"/>
                </a:lnTo>
                <a:close/>
                <a:moveTo>
                  <a:pt x="2163035" y="3105997"/>
                </a:moveTo>
                <a:lnTo>
                  <a:pt x="2399740" y="2731881"/>
                </a:lnTo>
                <a:lnTo>
                  <a:pt x="2454001" y="3111450"/>
                </a:lnTo>
                <a:lnTo>
                  <a:pt x="2163035" y="3105997"/>
                </a:lnTo>
                <a:close/>
                <a:moveTo>
                  <a:pt x="2107319" y="2855859"/>
                </a:moveTo>
                <a:lnTo>
                  <a:pt x="2024654" y="2655895"/>
                </a:lnTo>
                <a:lnTo>
                  <a:pt x="2198359" y="2687525"/>
                </a:lnTo>
                <a:lnTo>
                  <a:pt x="2107319" y="2855859"/>
                </a:lnTo>
                <a:close/>
                <a:moveTo>
                  <a:pt x="1846943" y="2862040"/>
                </a:moveTo>
                <a:lnTo>
                  <a:pt x="1840388" y="2636625"/>
                </a:lnTo>
                <a:lnTo>
                  <a:pt x="1994793" y="2650441"/>
                </a:lnTo>
                <a:lnTo>
                  <a:pt x="1999891" y="2651532"/>
                </a:lnTo>
                <a:lnTo>
                  <a:pt x="1846943" y="2862040"/>
                </a:lnTo>
                <a:close/>
                <a:moveTo>
                  <a:pt x="1625533" y="2598814"/>
                </a:moveTo>
                <a:lnTo>
                  <a:pt x="1726406" y="2489742"/>
                </a:lnTo>
                <a:lnTo>
                  <a:pt x="1817810" y="2619537"/>
                </a:lnTo>
                <a:lnTo>
                  <a:pt x="1625533" y="2598814"/>
                </a:lnTo>
                <a:close/>
                <a:moveTo>
                  <a:pt x="1612423" y="2591542"/>
                </a:moveTo>
                <a:lnTo>
                  <a:pt x="1564354" y="2485379"/>
                </a:lnTo>
                <a:lnTo>
                  <a:pt x="1715845" y="2479925"/>
                </a:lnTo>
                <a:lnTo>
                  <a:pt x="1612423" y="2591542"/>
                </a:lnTo>
                <a:close/>
                <a:moveTo>
                  <a:pt x="1555249" y="2926392"/>
                </a:moveTo>
                <a:lnTo>
                  <a:pt x="1441267" y="2714066"/>
                </a:lnTo>
                <a:lnTo>
                  <a:pt x="1600770" y="2618810"/>
                </a:lnTo>
                <a:lnTo>
                  <a:pt x="1555249" y="2926392"/>
                </a:lnTo>
                <a:close/>
                <a:moveTo>
                  <a:pt x="1731140" y="3055460"/>
                </a:moveTo>
                <a:lnTo>
                  <a:pt x="1637186" y="3287783"/>
                </a:lnTo>
                <a:lnTo>
                  <a:pt x="1475498" y="3187437"/>
                </a:lnTo>
                <a:lnTo>
                  <a:pt x="1731140" y="3055460"/>
                </a:lnTo>
                <a:close/>
                <a:moveTo>
                  <a:pt x="1652845" y="3534648"/>
                </a:moveTo>
                <a:lnTo>
                  <a:pt x="1648475" y="3312506"/>
                </a:lnTo>
                <a:lnTo>
                  <a:pt x="1844030" y="3443392"/>
                </a:lnTo>
                <a:lnTo>
                  <a:pt x="1652845" y="3534648"/>
                </a:lnTo>
                <a:close/>
                <a:moveTo>
                  <a:pt x="1851313" y="3455753"/>
                </a:moveTo>
                <a:lnTo>
                  <a:pt x="1851313" y="3695347"/>
                </a:lnTo>
                <a:lnTo>
                  <a:pt x="1659400" y="3547737"/>
                </a:lnTo>
                <a:lnTo>
                  <a:pt x="1851313" y="3455753"/>
                </a:lnTo>
                <a:close/>
                <a:moveTo>
                  <a:pt x="1925238" y="3904038"/>
                </a:moveTo>
                <a:lnTo>
                  <a:pt x="1695816" y="3834959"/>
                </a:lnTo>
                <a:lnTo>
                  <a:pt x="1854955" y="3721525"/>
                </a:lnTo>
                <a:lnTo>
                  <a:pt x="1925238" y="3904038"/>
                </a:lnTo>
                <a:close/>
                <a:moveTo>
                  <a:pt x="1865879" y="3704073"/>
                </a:moveTo>
                <a:lnTo>
                  <a:pt x="1865879" y="3475023"/>
                </a:lnTo>
                <a:lnTo>
                  <a:pt x="1994064" y="3726978"/>
                </a:lnTo>
                <a:lnTo>
                  <a:pt x="1865879" y="3704073"/>
                </a:lnTo>
                <a:close/>
                <a:moveTo>
                  <a:pt x="1893192" y="3452845"/>
                </a:moveTo>
                <a:lnTo>
                  <a:pt x="2226400" y="3465933"/>
                </a:lnTo>
                <a:lnTo>
                  <a:pt x="2222030" y="3612453"/>
                </a:lnTo>
                <a:lnTo>
                  <a:pt x="1893192" y="3452845"/>
                </a:lnTo>
                <a:close/>
                <a:moveTo>
                  <a:pt x="2239145" y="3449209"/>
                </a:moveTo>
                <a:lnTo>
                  <a:pt x="2167041" y="3151080"/>
                </a:lnTo>
                <a:lnTo>
                  <a:pt x="2268278" y="3302689"/>
                </a:lnTo>
                <a:cubicBezTo>
                  <a:pt x="2268278" y="3303053"/>
                  <a:pt x="2268642" y="3303053"/>
                  <a:pt x="2268642" y="3303053"/>
                </a:cubicBezTo>
                <a:cubicBezTo>
                  <a:pt x="2268642" y="3303053"/>
                  <a:pt x="2268642" y="3303416"/>
                  <a:pt x="2269006" y="3303416"/>
                </a:cubicBezTo>
                <a:cubicBezTo>
                  <a:pt x="2269006" y="3303416"/>
                  <a:pt x="2269371" y="3303416"/>
                  <a:pt x="2269371" y="3303780"/>
                </a:cubicBezTo>
                <a:cubicBezTo>
                  <a:pt x="2269371" y="3303780"/>
                  <a:pt x="2269735" y="3304144"/>
                  <a:pt x="2269735" y="3304144"/>
                </a:cubicBezTo>
                <a:lnTo>
                  <a:pt x="2389180" y="3393219"/>
                </a:lnTo>
                <a:lnTo>
                  <a:pt x="2239145" y="3449209"/>
                </a:lnTo>
                <a:close/>
                <a:moveTo>
                  <a:pt x="2467839" y="3103815"/>
                </a:moveTo>
                <a:lnTo>
                  <a:pt x="2417584" y="2752968"/>
                </a:lnTo>
                <a:lnTo>
                  <a:pt x="2555602" y="3020557"/>
                </a:lnTo>
                <a:lnTo>
                  <a:pt x="2467839" y="3103815"/>
                </a:lnTo>
                <a:close/>
                <a:moveTo>
                  <a:pt x="1893192" y="2553731"/>
                </a:moveTo>
                <a:lnTo>
                  <a:pt x="1833833" y="2617356"/>
                </a:lnTo>
                <a:lnTo>
                  <a:pt x="1736602" y="2478835"/>
                </a:lnTo>
                <a:lnTo>
                  <a:pt x="1813076" y="2475926"/>
                </a:lnTo>
                <a:lnTo>
                  <a:pt x="1893192" y="2553731"/>
                </a:lnTo>
                <a:close/>
                <a:moveTo>
                  <a:pt x="1462752" y="2583544"/>
                </a:moveTo>
                <a:lnTo>
                  <a:pt x="1550880" y="2490833"/>
                </a:lnTo>
                <a:lnTo>
                  <a:pt x="1600770" y="2601359"/>
                </a:lnTo>
                <a:lnTo>
                  <a:pt x="1441631" y="2696615"/>
                </a:lnTo>
                <a:lnTo>
                  <a:pt x="1462752" y="2583544"/>
                </a:lnTo>
                <a:close/>
                <a:moveTo>
                  <a:pt x="1654666" y="3562643"/>
                </a:moveTo>
                <a:lnTo>
                  <a:pt x="1846215" y="3709890"/>
                </a:lnTo>
                <a:lnTo>
                  <a:pt x="1685255" y="3824415"/>
                </a:lnTo>
                <a:lnTo>
                  <a:pt x="1654666" y="3562643"/>
                </a:lnTo>
                <a:close/>
                <a:moveTo>
                  <a:pt x="2010816" y="4405767"/>
                </a:moveTo>
                <a:lnTo>
                  <a:pt x="1845122" y="4366501"/>
                </a:lnTo>
                <a:lnTo>
                  <a:pt x="1872798" y="4291606"/>
                </a:lnTo>
                <a:lnTo>
                  <a:pt x="2010816" y="4405767"/>
                </a:lnTo>
                <a:close/>
                <a:moveTo>
                  <a:pt x="1933613" y="4158174"/>
                </a:moveTo>
                <a:lnTo>
                  <a:pt x="1878989" y="4249068"/>
                </a:lnTo>
                <a:lnTo>
                  <a:pt x="1889914" y="4100003"/>
                </a:lnTo>
                <a:lnTo>
                  <a:pt x="1933613" y="4158174"/>
                </a:lnTo>
                <a:close/>
                <a:moveTo>
                  <a:pt x="1881174" y="4065464"/>
                </a:moveTo>
                <a:lnTo>
                  <a:pt x="1701278" y="3851683"/>
                </a:lnTo>
                <a:lnTo>
                  <a:pt x="1928515" y="3920035"/>
                </a:lnTo>
                <a:lnTo>
                  <a:pt x="1881174" y="4065464"/>
                </a:lnTo>
                <a:close/>
                <a:moveTo>
                  <a:pt x="2073452" y="3778605"/>
                </a:moveTo>
                <a:lnTo>
                  <a:pt x="2048324" y="3801874"/>
                </a:lnTo>
                <a:lnTo>
                  <a:pt x="2019920" y="3746247"/>
                </a:lnTo>
                <a:lnTo>
                  <a:pt x="2091660" y="3758972"/>
                </a:lnTo>
                <a:lnTo>
                  <a:pt x="2073452" y="3778605"/>
                </a:lnTo>
                <a:close/>
              </a:path>
            </a:pathLst>
          </a:custGeom>
          <a:solidFill>
            <a:schemeClr val="bg2"/>
          </a:solidFill>
          <a:ln w="9513" cap="flat">
            <a:noFill/>
            <a:prstDash val="solid"/>
            <a:miter/>
          </a:ln>
        </p:spPr>
        <p:txBody>
          <a:bodyPr rtlCol="0" anchor="ct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859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6BAD76F-A177-8D4E-A527-4ED1DB7CBC1B}"/>
              </a:ext>
            </a:extLst>
          </p:cNvPr>
          <p:cNvSpPr>
            <a:spLocks noGrp="1"/>
          </p:cNvSpPr>
          <p:nvPr>
            <p:ph type="pic" sz="quarter" idx="19" hasCustomPrompt="1"/>
          </p:nvPr>
        </p:nvSpPr>
        <p:spPr>
          <a:xfrm>
            <a:off x="3348640" y="4568441"/>
            <a:ext cx="2195233" cy="1401634"/>
          </a:xfrm>
          <a:custGeom>
            <a:avLst/>
            <a:gdLst>
              <a:gd name="connsiteX0" fmla="*/ 214983 w 4389609"/>
              <a:gd name="connsiteY0" fmla="*/ 0 h 2803268"/>
              <a:gd name="connsiteX1" fmla="*/ 4174626 w 4389609"/>
              <a:gd name="connsiteY1" fmla="*/ 0 h 2803268"/>
              <a:gd name="connsiteX2" fmla="*/ 4389609 w 4389609"/>
              <a:gd name="connsiteY2" fmla="*/ 214983 h 2803268"/>
              <a:gd name="connsiteX3" fmla="*/ 4389609 w 4389609"/>
              <a:gd name="connsiteY3" fmla="*/ 2588285 h 2803268"/>
              <a:gd name="connsiteX4" fmla="*/ 4174626 w 4389609"/>
              <a:gd name="connsiteY4" fmla="*/ 2803268 h 2803268"/>
              <a:gd name="connsiteX5" fmla="*/ 214983 w 4389609"/>
              <a:gd name="connsiteY5" fmla="*/ 2803268 h 2803268"/>
              <a:gd name="connsiteX6" fmla="*/ 0 w 4389609"/>
              <a:gd name="connsiteY6" fmla="*/ 2588285 h 2803268"/>
              <a:gd name="connsiteX7" fmla="*/ 0 w 4389609"/>
              <a:gd name="connsiteY7" fmla="*/ 214983 h 2803268"/>
              <a:gd name="connsiteX8" fmla="*/ 214983 w 4389609"/>
              <a:gd name="connsiteY8" fmla="*/ 0 h 280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609" h="2803268">
                <a:moveTo>
                  <a:pt x="214983" y="0"/>
                </a:moveTo>
                <a:lnTo>
                  <a:pt x="4174626" y="0"/>
                </a:lnTo>
                <a:cubicBezTo>
                  <a:pt x="4293358" y="0"/>
                  <a:pt x="4389609" y="96251"/>
                  <a:pt x="4389609" y="214983"/>
                </a:cubicBezTo>
                <a:lnTo>
                  <a:pt x="4389609" y="2588285"/>
                </a:lnTo>
                <a:cubicBezTo>
                  <a:pt x="4389609" y="2707017"/>
                  <a:pt x="4293358" y="2803268"/>
                  <a:pt x="4174626" y="2803268"/>
                </a:cubicBezTo>
                <a:lnTo>
                  <a:pt x="214983" y="2803268"/>
                </a:lnTo>
                <a:cubicBezTo>
                  <a:pt x="96251" y="2803268"/>
                  <a:pt x="0" y="2707017"/>
                  <a:pt x="0" y="2588285"/>
                </a:cubicBezTo>
                <a:lnTo>
                  <a:pt x="0" y="214983"/>
                </a:lnTo>
                <a:cubicBezTo>
                  <a:pt x="0" y="96251"/>
                  <a:pt x="96251" y="0"/>
                  <a:pt x="214983"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10" name="Picture Placeholder 9">
            <a:extLst>
              <a:ext uri="{FF2B5EF4-FFF2-40B4-BE49-F238E27FC236}">
                <a16:creationId xmlns:a16="http://schemas.microsoft.com/office/drawing/2014/main" id="{2CDB74C9-CDFB-2A44-82F7-A32AB99011E5}"/>
              </a:ext>
            </a:extLst>
          </p:cNvPr>
          <p:cNvSpPr>
            <a:spLocks noGrp="1"/>
          </p:cNvSpPr>
          <p:nvPr>
            <p:ph type="pic" sz="quarter" idx="20" hasCustomPrompt="1"/>
          </p:nvPr>
        </p:nvSpPr>
        <p:spPr>
          <a:xfrm>
            <a:off x="964615" y="4568441"/>
            <a:ext cx="2195233" cy="1401634"/>
          </a:xfrm>
          <a:custGeom>
            <a:avLst/>
            <a:gdLst>
              <a:gd name="connsiteX0" fmla="*/ 214983 w 4389609"/>
              <a:gd name="connsiteY0" fmla="*/ 0 h 2803268"/>
              <a:gd name="connsiteX1" fmla="*/ 4174626 w 4389609"/>
              <a:gd name="connsiteY1" fmla="*/ 0 h 2803268"/>
              <a:gd name="connsiteX2" fmla="*/ 4389609 w 4389609"/>
              <a:gd name="connsiteY2" fmla="*/ 214983 h 2803268"/>
              <a:gd name="connsiteX3" fmla="*/ 4389609 w 4389609"/>
              <a:gd name="connsiteY3" fmla="*/ 2588285 h 2803268"/>
              <a:gd name="connsiteX4" fmla="*/ 4174626 w 4389609"/>
              <a:gd name="connsiteY4" fmla="*/ 2803268 h 2803268"/>
              <a:gd name="connsiteX5" fmla="*/ 214983 w 4389609"/>
              <a:gd name="connsiteY5" fmla="*/ 2803268 h 2803268"/>
              <a:gd name="connsiteX6" fmla="*/ 0 w 4389609"/>
              <a:gd name="connsiteY6" fmla="*/ 2588285 h 2803268"/>
              <a:gd name="connsiteX7" fmla="*/ 0 w 4389609"/>
              <a:gd name="connsiteY7" fmla="*/ 214983 h 2803268"/>
              <a:gd name="connsiteX8" fmla="*/ 214983 w 4389609"/>
              <a:gd name="connsiteY8" fmla="*/ 0 h 280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609" h="2803268">
                <a:moveTo>
                  <a:pt x="214983" y="0"/>
                </a:moveTo>
                <a:lnTo>
                  <a:pt x="4174626" y="0"/>
                </a:lnTo>
                <a:cubicBezTo>
                  <a:pt x="4293358" y="0"/>
                  <a:pt x="4389609" y="96251"/>
                  <a:pt x="4389609" y="214983"/>
                </a:cubicBezTo>
                <a:lnTo>
                  <a:pt x="4389609" y="2588285"/>
                </a:lnTo>
                <a:cubicBezTo>
                  <a:pt x="4389609" y="2707017"/>
                  <a:pt x="4293358" y="2803268"/>
                  <a:pt x="4174626" y="2803268"/>
                </a:cubicBezTo>
                <a:lnTo>
                  <a:pt x="214983" y="2803268"/>
                </a:lnTo>
                <a:cubicBezTo>
                  <a:pt x="96251" y="2803268"/>
                  <a:pt x="0" y="2707017"/>
                  <a:pt x="0" y="2588285"/>
                </a:cubicBezTo>
                <a:lnTo>
                  <a:pt x="0" y="214983"/>
                </a:lnTo>
                <a:cubicBezTo>
                  <a:pt x="0" y="96251"/>
                  <a:pt x="96251" y="0"/>
                  <a:pt x="214983"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8" name="Freeform: Shape 7">
            <a:extLst>
              <a:ext uri="{FF2B5EF4-FFF2-40B4-BE49-F238E27FC236}">
                <a16:creationId xmlns:a16="http://schemas.microsoft.com/office/drawing/2014/main" id="{5B121D4A-04BA-4ECA-B2AB-500B34293769}"/>
              </a:ext>
            </a:extLst>
          </p:cNvPr>
          <p:cNvSpPr/>
          <p:nvPr userDrawn="1"/>
        </p:nvSpPr>
        <p:spPr>
          <a:xfrm>
            <a:off x="8298890" y="0"/>
            <a:ext cx="3893110" cy="6858000"/>
          </a:xfrm>
          <a:custGeom>
            <a:avLst/>
            <a:gdLst>
              <a:gd name="connsiteX0" fmla="*/ 2705100 w 7784700"/>
              <a:gd name="connsiteY0" fmla="*/ 0 h 13716000"/>
              <a:gd name="connsiteX1" fmla="*/ 7784700 w 7784700"/>
              <a:gd name="connsiteY1" fmla="*/ 0 h 13716000"/>
              <a:gd name="connsiteX2" fmla="*/ 7784700 w 7784700"/>
              <a:gd name="connsiteY2" fmla="*/ 13716000 h 13716000"/>
              <a:gd name="connsiteX3" fmla="*/ 0 w 77847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784700" h="13716000">
                <a:moveTo>
                  <a:pt x="2705100" y="0"/>
                </a:moveTo>
                <a:lnTo>
                  <a:pt x="7784700" y="0"/>
                </a:lnTo>
                <a:lnTo>
                  <a:pt x="7784700" y="13716000"/>
                </a:lnTo>
                <a:lnTo>
                  <a:pt x="0" y="13716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Picture Placeholder 3">
            <a:extLst>
              <a:ext uri="{FF2B5EF4-FFF2-40B4-BE49-F238E27FC236}">
                <a16:creationId xmlns:a16="http://schemas.microsoft.com/office/drawing/2014/main" id="{60DE2966-D642-447F-87F1-C35FFC19613A}"/>
              </a:ext>
            </a:extLst>
          </p:cNvPr>
          <p:cNvSpPr>
            <a:spLocks noGrp="1"/>
          </p:cNvSpPr>
          <p:nvPr>
            <p:ph type="pic" sz="quarter" idx="18" hasCustomPrompt="1"/>
          </p:nvPr>
        </p:nvSpPr>
        <p:spPr>
          <a:xfrm>
            <a:off x="6825903" y="916299"/>
            <a:ext cx="4555226" cy="4554336"/>
          </a:xfrm>
          <a:custGeom>
            <a:avLst/>
            <a:gdLst>
              <a:gd name="connsiteX0" fmla="*/ 4140000 w 8280000"/>
              <a:gd name="connsiteY0" fmla="*/ 0 h 8280000"/>
              <a:gd name="connsiteX1" fmla="*/ 5563472 w 8280000"/>
              <a:gd name="connsiteY1" fmla="*/ 251214 h 8280000"/>
              <a:gd name="connsiteX2" fmla="*/ 5659140 w 8280000"/>
              <a:gd name="connsiteY2" fmla="*/ 288935 h 8280000"/>
              <a:gd name="connsiteX3" fmla="*/ 5629004 w 8280000"/>
              <a:gd name="connsiteY3" fmla="*/ 316325 h 8280000"/>
              <a:gd name="connsiteX4" fmla="*/ 5312680 w 8280000"/>
              <a:gd name="connsiteY4" fmla="*/ 1080000 h 8280000"/>
              <a:gd name="connsiteX5" fmla="*/ 6392680 w 8280000"/>
              <a:gd name="connsiteY5" fmla="*/ 2160001 h 8280000"/>
              <a:gd name="connsiteX6" fmla="*/ 7342330 w 8280000"/>
              <a:gd name="connsiteY6" fmla="*/ 1594793 h 8280000"/>
              <a:gd name="connsiteX7" fmla="*/ 7365748 w 8280000"/>
              <a:gd name="connsiteY7" fmla="*/ 1546180 h 8280000"/>
              <a:gd name="connsiteX8" fmla="*/ 7457528 w 8280000"/>
              <a:gd name="connsiteY8" fmla="*/ 1662972 h 8280000"/>
              <a:gd name="connsiteX9" fmla="*/ 8280000 w 8280000"/>
              <a:gd name="connsiteY9" fmla="*/ 4140000 h 8280000"/>
              <a:gd name="connsiteX10" fmla="*/ 4140000 w 8280000"/>
              <a:gd name="connsiteY10" fmla="*/ 8280000 h 8280000"/>
              <a:gd name="connsiteX11" fmla="*/ 0 w 8280000"/>
              <a:gd name="connsiteY11" fmla="*/ 4140000 h 8280000"/>
              <a:gd name="connsiteX12" fmla="*/ 4140000 w 8280000"/>
              <a:gd name="connsiteY12" fmla="*/ 0 h 82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0000" h="8280000">
                <a:moveTo>
                  <a:pt x="4140000" y="0"/>
                </a:moveTo>
                <a:cubicBezTo>
                  <a:pt x="4640164" y="0"/>
                  <a:pt x="5119610" y="88695"/>
                  <a:pt x="5563472" y="251214"/>
                </a:cubicBezTo>
                <a:lnTo>
                  <a:pt x="5659140" y="288935"/>
                </a:lnTo>
                <a:lnTo>
                  <a:pt x="5629004" y="316325"/>
                </a:lnTo>
                <a:cubicBezTo>
                  <a:pt x="5433564" y="511766"/>
                  <a:pt x="5312680" y="781766"/>
                  <a:pt x="5312680" y="1080000"/>
                </a:cubicBezTo>
                <a:cubicBezTo>
                  <a:pt x="5312680" y="1676468"/>
                  <a:pt x="5796212" y="2160001"/>
                  <a:pt x="6392680" y="2160001"/>
                </a:cubicBezTo>
                <a:cubicBezTo>
                  <a:pt x="6802752" y="2160001"/>
                  <a:pt x="7159444" y="1931457"/>
                  <a:pt x="7342330" y="1594793"/>
                </a:cubicBezTo>
                <a:lnTo>
                  <a:pt x="7365748" y="1546180"/>
                </a:lnTo>
                <a:lnTo>
                  <a:pt x="7457528" y="1662972"/>
                </a:lnTo>
                <a:cubicBezTo>
                  <a:pt x="7974094" y="2353701"/>
                  <a:pt x="8280000" y="3211126"/>
                  <a:pt x="8280000" y="4140000"/>
                </a:cubicBezTo>
                <a:cubicBezTo>
                  <a:pt x="8280000" y="6426459"/>
                  <a:pt x="6426460" y="8280000"/>
                  <a:pt x="4140000" y="8280000"/>
                </a:cubicBezTo>
                <a:cubicBezTo>
                  <a:pt x="1853541" y="8280000"/>
                  <a:pt x="0" y="6426459"/>
                  <a:pt x="0" y="4140000"/>
                </a:cubicBezTo>
                <a:cubicBezTo>
                  <a:pt x="0" y="1853542"/>
                  <a:pt x="1853541" y="0"/>
                  <a:pt x="4140000"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169808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04159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300B-0999-495F-B0E1-C7F1EC2DE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C9CEE-28E6-47A9-BB2C-0662DC1332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BA1C3-2914-4CB2-A610-61E5785FE083}"/>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5" name="Footer Placeholder 4">
            <a:extLst>
              <a:ext uri="{FF2B5EF4-FFF2-40B4-BE49-F238E27FC236}">
                <a16:creationId xmlns:a16="http://schemas.microsoft.com/office/drawing/2014/main" id="{85A7D120-3D5A-41D1-9990-506B08293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3E050-E9A4-4660-9FBB-3E70C87A56E5}"/>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79880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3FE3-1569-4475-B298-74F01B5A8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7EF3-F110-484A-86DC-B58AC9E0F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75029A-EB11-47DA-A477-244862882B15}"/>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5" name="Footer Placeholder 4">
            <a:extLst>
              <a:ext uri="{FF2B5EF4-FFF2-40B4-BE49-F238E27FC236}">
                <a16:creationId xmlns:a16="http://schemas.microsoft.com/office/drawing/2014/main" id="{FA48A106-D1A0-4D43-B071-1FA84BF07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28902-9169-485F-8308-81176A219726}"/>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657990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AF9E-BD97-4867-98BF-2C01716CC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BFDE2-E6C8-4E6D-94C0-9592E542E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455199-8DF0-41E1-8A87-AF25F68F6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4969AA-CB58-4363-BC81-B739383F8668}"/>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6" name="Footer Placeholder 5">
            <a:extLst>
              <a:ext uri="{FF2B5EF4-FFF2-40B4-BE49-F238E27FC236}">
                <a16:creationId xmlns:a16="http://schemas.microsoft.com/office/drawing/2014/main" id="{09615E0C-8113-4EBD-868E-CEB450060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E4DB4-DE4D-4127-A636-EFAE27B6E237}"/>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233492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E720-E140-4AE9-BE38-DEE1EF7DB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65D59-A241-4CEB-8EEC-E4B718FA9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5F339-829A-4E81-8F59-CF5227792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F441E-BB7D-45B2-9416-CF47A05E8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A0750A-F770-467B-9B66-865180A713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B06C5-17E4-4E1C-A16A-5CDBE9709A58}"/>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8" name="Footer Placeholder 7">
            <a:extLst>
              <a:ext uri="{FF2B5EF4-FFF2-40B4-BE49-F238E27FC236}">
                <a16:creationId xmlns:a16="http://schemas.microsoft.com/office/drawing/2014/main" id="{01AFF363-B219-4AC8-979E-FAA83BA3BB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908EAD-CF42-4896-9582-3AEA8510E417}"/>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236561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20B71-4FE7-415F-8F92-6093EC1B53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76902-F9C7-4CD0-8223-D676093499EB}"/>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4" name="Footer Placeholder 3">
            <a:extLst>
              <a:ext uri="{FF2B5EF4-FFF2-40B4-BE49-F238E27FC236}">
                <a16:creationId xmlns:a16="http://schemas.microsoft.com/office/drawing/2014/main" id="{0280386F-984C-45D3-907F-8D2BF4F59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7F7EB-25ED-4048-A9B8-2A952A6EBBBC}"/>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1229195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4E0BD-3206-48EC-8ED4-5AACA6ED3CF2}"/>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3" name="Footer Placeholder 2">
            <a:extLst>
              <a:ext uri="{FF2B5EF4-FFF2-40B4-BE49-F238E27FC236}">
                <a16:creationId xmlns:a16="http://schemas.microsoft.com/office/drawing/2014/main" id="{C4F4C3F5-71B0-4F26-9311-0D69B153A5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D49F6F-E477-4F76-B0AF-C71FC1F87E00}"/>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1619328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6B65-E15F-49CA-B9D5-BF2EFE9E4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4F453A-145D-46F1-9898-32B050400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CCE3A8-3CE7-4DBB-BAA1-77137E953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122D8-C022-47EA-992B-D4C3BB2143F4}"/>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6" name="Footer Placeholder 5">
            <a:extLst>
              <a:ext uri="{FF2B5EF4-FFF2-40B4-BE49-F238E27FC236}">
                <a16:creationId xmlns:a16="http://schemas.microsoft.com/office/drawing/2014/main" id="{B3846527-08D8-423E-B59A-BCCA9CD0B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691DD-1D09-4F94-898F-27DB5903C27E}"/>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173359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BD8E-5061-4E44-95CC-5D70FFD644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5A2E7-75F9-4FAB-BC21-898AA33BE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A7FD1B-3583-4851-BD4B-1DC7E32D2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1CFF8-1716-40EE-AE8F-EA85780CF41D}"/>
              </a:ext>
            </a:extLst>
          </p:cNvPr>
          <p:cNvSpPr>
            <a:spLocks noGrp="1"/>
          </p:cNvSpPr>
          <p:nvPr>
            <p:ph type="dt" sz="half" idx="10"/>
          </p:nvPr>
        </p:nvSpPr>
        <p:spPr/>
        <p:txBody>
          <a:bodyPr/>
          <a:lstStyle/>
          <a:p>
            <a:fld id="{C6B43DE0-AF65-41FF-955E-1F6646E246A5}" type="datetimeFigureOut">
              <a:rPr lang="en-US" smtClean="0"/>
              <a:t>1/25/2022</a:t>
            </a:fld>
            <a:endParaRPr lang="en-US"/>
          </a:p>
        </p:txBody>
      </p:sp>
      <p:sp>
        <p:nvSpPr>
          <p:cNvPr id="6" name="Footer Placeholder 5">
            <a:extLst>
              <a:ext uri="{FF2B5EF4-FFF2-40B4-BE49-F238E27FC236}">
                <a16:creationId xmlns:a16="http://schemas.microsoft.com/office/drawing/2014/main" id="{DA3EADC5-A2F8-4311-90AB-322D7F357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3D29F-B718-442F-94A3-AE1FF55D4B83}"/>
              </a:ext>
            </a:extLst>
          </p:cNvPr>
          <p:cNvSpPr>
            <a:spLocks noGrp="1"/>
          </p:cNvSpPr>
          <p:nvPr>
            <p:ph type="sldNum" sz="quarter" idx="12"/>
          </p:nvPr>
        </p:nvSpPr>
        <p:spPr/>
        <p:txBody>
          <a:bodyPr/>
          <a:lstStyle/>
          <a:p>
            <a:fld id="{F4470E25-D968-4244-BA4C-C124FEA6B15F}" type="slidenum">
              <a:rPr lang="en-US" smtClean="0"/>
              <a:t>‹#›</a:t>
            </a:fld>
            <a:endParaRPr lang="en-US"/>
          </a:p>
        </p:txBody>
      </p:sp>
    </p:spTree>
    <p:extLst>
      <p:ext uri="{BB962C8B-B14F-4D97-AF65-F5344CB8AC3E}">
        <p14:creationId xmlns:p14="http://schemas.microsoft.com/office/powerpoint/2010/main" val="151890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1C906-121A-4AB5-B05F-B5D9460210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69F97-7431-494E-9462-A663D5FC7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4BF5C-AD79-4A38-BA89-2AB186E6E4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B43DE0-AF65-41FF-955E-1F6646E246A5}" type="datetimeFigureOut">
              <a:rPr lang="en-US" smtClean="0"/>
              <a:t>1/25/2022</a:t>
            </a:fld>
            <a:endParaRPr lang="en-US"/>
          </a:p>
        </p:txBody>
      </p:sp>
      <p:sp>
        <p:nvSpPr>
          <p:cNvPr id="5" name="Footer Placeholder 4">
            <a:extLst>
              <a:ext uri="{FF2B5EF4-FFF2-40B4-BE49-F238E27FC236}">
                <a16:creationId xmlns:a16="http://schemas.microsoft.com/office/drawing/2014/main" id="{83E9E12F-55C4-4649-AC98-8C613890E2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925EB2-3F31-474E-BC6B-AD656C718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70E25-D968-4244-BA4C-C124FEA6B15F}" type="slidenum">
              <a:rPr lang="en-US" smtClean="0"/>
              <a:t>‹#›</a:t>
            </a:fld>
            <a:endParaRPr lang="en-US"/>
          </a:p>
        </p:txBody>
      </p:sp>
    </p:spTree>
    <p:extLst>
      <p:ext uri="{BB962C8B-B14F-4D97-AF65-F5344CB8AC3E}">
        <p14:creationId xmlns:p14="http://schemas.microsoft.com/office/powerpoint/2010/main" val="2245192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FBB3B8-102C-F843-A13B-26F5994C3A97}"/>
              </a:ext>
            </a:extLst>
          </p:cNvPr>
          <p:cNvSpPr/>
          <p:nvPr userDrawn="1"/>
        </p:nvSpPr>
        <p:spPr>
          <a:xfrm>
            <a:off x="0" y="0"/>
            <a:ext cx="12192000" cy="68580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Tree>
    <p:extLst>
      <p:ext uri="{BB962C8B-B14F-4D97-AF65-F5344CB8AC3E}">
        <p14:creationId xmlns:p14="http://schemas.microsoft.com/office/powerpoint/2010/main" val="1691065927"/>
      </p:ext>
    </p:extLst>
  </p:cSld>
  <p:clrMap bg1="lt1" tx1="dk1" bg2="lt2" tx2="dk2" accent1="accent1" accent2="accent2" accent3="accent3" accent4="accent4" accent5="accent5" accent6="accent6" hlink="hlink" folHlink="folHlink"/>
  <p:sldLayoutIdLst>
    <p:sldLayoutId id="2147483682" r:id="rId1"/>
    <p:sldLayoutId id="2147483686" r:id="rId2"/>
    <p:sldLayoutId id="2147483687" r:id="rId3"/>
  </p:sldLayoutIdLst>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78">
          <p15:clr>
            <a:srgbClr val="F26B43"/>
          </p15:clr>
        </p15:guide>
        <p15:guide id="2" pos="9214">
          <p15:clr>
            <a:srgbClr val="F26B43"/>
          </p15:clr>
        </p15:guide>
        <p15:guide id="3" pos="15356">
          <p15:clr>
            <a:srgbClr val="F26B43"/>
          </p15:clr>
        </p15:guide>
        <p15:guide id="4" pos="8446">
          <p15:clr>
            <a:srgbClr val="F26B43"/>
          </p15:clr>
        </p15:guide>
        <p15:guide id="5" pos="9982">
          <p15:clr>
            <a:srgbClr val="F26B43"/>
          </p15:clr>
        </p15:guide>
        <p15:guide id="6" pos="10750">
          <p15:clr>
            <a:srgbClr val="F26B43"/>
          </p15:clr>
        </p15:guide>
        <p15:guide id="7" orient="horz" pos="4320">
          <p15:clr>
            <a:srgbClr val="F26B43"/>
          </p15:clr>
        </p15:guide>
        <p15:guide id="8" pos="11518">
          <p15:clr>
            <a:srgbClr val="F26B43"/>
          </p15:clr>
        </p15:guide>
        <p15:guide id="9" orient="horz" pos="8640">
          <p15:clr>
            <a:srgbClr val="F26B43"/>
          </p15:clr>
        </p15:guide>
        <p15:guide id="10" pos="12286">
          <p15:clr>
            <a:srgbClr val="F26B43"/>
          </p15:clr>
        </p15:guide>
        <p15:guide id="11" pos="13054">
          <p15:clr>
            <a:srgbClr val="F26B43"/>
          </p15:clr>
        </p15:guide>
        <p15:guide id="12" pos="13822">
          <p15:clr>
            <a:srgbClr val="F26B43"/>
          </p15:clr>
        </p15:guide>
        <p15:guide id="13" pos="14590">
          <p15:clr>
            <a:srgbClr val="F26B43"/>
          </p15:clr>
        </p15:guide>
        <p15:guide id="14" pos="6910">
          <p15:clr>
            <a:srgbClr val="F26B43"/>
          </p15:clr>
        </p15:guide>
        <p15:guide id="15" pos="6142">
          <p15:clr>
            <a:srgbClr val="F26B43"/>
          </p15:clr>
        </p15:guide>
        <p15:guide id="16" pos="5374">
          <p15:clr>
            <a:srgbClr val="F26B43"/>
          </p15:clr>
        </p15:guide>
        <p15:guide id="17" pos="4606">
          <p15:clr>
            <a:srgbClr val="F26B43"/>
          </p15:clr>
        </p15:guide>
        <p15:guide id="18" pos="3838">
          <p15:clr>
            <a:srgbClr val="F26B43"/>
          </p15:clr>
        </p15:guide>
        <p15:guide id="19" pos="3070">
          <p15:clr>
            <a:srgbClr val="F26B43"/>
          </p15:clr>
        </p15:guide>
        <p15:guide id="20" pos="2302">
          <p15:clr>
            <a:srgbClr val="F26B43"/>
          </p15:clr>
        </p15:guide>
        <p15:guide id="21" pos="1534">
          <p15:clr>
            <a:srgbClr val="F26B43"/>
          </p15:clr>
        </p15:guide>
        <p15:guide id="22" pos="766">
          <p15:clr>
            <a:srgbClr val="F26B43"/>
          </p15:clr>
        </p15:guide>
        <p15:guide id="23">
          <p15:clr>
            <a:srgbClr val="F26B43"/>
          </p15:clr>
        </p15:guide>
        <p15:guide id="24" pos="8062">
          <p15:clr>
            <a:srgbClr val="F26B43"/>
          </p15:clr>
        </p15:guide>
        <p15:guide id="25" pos="8830">
          <p15:clr>
            <a:srgbClr val="F26B43"/>
          </p15:clr>
        </p15:guide>
        <p15:guide id="26" pos="9598">
          <p15:clr>
            <a:srgbClr val="F26B43"/>
          </p15:clr>
        </p15:guide>
        <p15:guide id="27" pos="10366">
          <p15:clr>
            <a:srgbClr val="F26B43"/>
          </p15:clr>
        </p15:guide>
        <p15:guide id="28" pos="11134">
          <p15:clr>
            <a:srgbClr val="F26B43"/>
          </p15:clr>
        </p15:guide>
        <p15:guide id="29" pos="11902">
          <p15:clr>
            <a:srgbClr val="F26B43"/>
          </p15:clr>
        </p15:guide>
        <p15:guide id="30" orient="horz" pos="4704">
          <p15:clr>
            <a:srgbClr val="F26B43"/>
          </p15:clr>
        </p15:guide>
        <p15:guide id="31" pos="14974">
          <p15:clr>
            <a:srgbClr val="F26B43"/>
          </p15:clr>
        </p15:guide>
        <p15:guide id="32" orient="horz" pos="5856">
          <p15:clr>
            <a:srgbClr val="F26B43"/>
          </p15:clr>
        </p15:guide>
        <p15:guide id="33" orient="horz" pos="6624">
          <p15:clr>
            <a:srgbClr val="F26B43"/>
          </p15:clr>
        </p15:guide>
        <p15:guide id="34" orient="horz" pos="7392">
          <p15:clr>
            <a:srgbClr val="F26B43"/>
          </p15:clr>
        </p15:guide>
        <p15:guide id="35" orient="horz" pos="8160">
          <p15:clr>
            <a:srgbClr val="F26B43"/>
          </p15:clr>
        </p15:guide>
        <p15:guide id="36" orient="horz" pos="5088">
          <p15:clr>
            <a:srgbClr val="F26B43"/>
          </p15:clr>
        </p15:guide>
        <p15:guide id="37" orient="horz" pos="5472">
          <p15:clr>
            <a:srgbClr val="F26B43"/>
          </p15:clr>
        </p15:guide>
        <p15:guide id="38" orient="horz" pos="6240">
          <p15:clr>
            <a:srgbClr val="F26B43"/>
          </p15:clr>
        </p15:guide>
        <p15:guide id="39" orient="horz" pos="7008">
          <p15:clr>
            <a:srgbClr val="F26B43"/>
          </p15:clr>
        </p15:guide>
        <p15:guide id="40" orient="horz" pos="7776">
          <p15:clr>
            <a:srgbClr val="F26B43"/>
          </p15:clr>
        </p15:guide>
        <p15:guide id="41" pos="7294">
          <p15:clr>
            <a:srgbClr val="F26B43"/>
          </p15:clr>
        </p15:guide>
        <p15:guide id="42" pos="6526">
          <p15:clr>
            <a:srgbClr val="F26B43"/>
          </p15:clr>
        </p15:guide>
        <p15:guide id="43" pos="5758">
          <p15:clr>
            <a:srgbClr val="F26B43"/>
          </p15:clr>
        </p15:guide>
        <p15:guide id="44" pos="4990">
          <p15:clr>
            <a:srgbClr val="F26B43"/>
          </p15:clr>
        </p15:guide>
        <p15:guide id="45" pos="4222">
          <p15:clr>
            <a:srgbClr val="F26B43"/>
          </p15:clr>
        </p15:guide>
        <p15:guide id="46" pos="3454">
          <p15:clr>
            <a:srgbClr val="F26B43"/>
          </p15:clr>
        </p15:guide>
        <p15:guide id="47" pos="2686">
          <p15:clr>
            <a:srgbClr val="F26B43"/>
          </p15:clr>
        </p15:guide>
        <p15:guide id="48" pos="1918">
          <p15:clr>
            <a:srgbClr val="F26B43"/>
          </p15:clr>
        </p15:guide>
        <p15:guide id="49" pos="1150">
          <p15:clr>
            <a:srgbClr val="F26B43"/>
          </p15:clr>
        </p15:guide>
        <p15:guide id="50" pos="382">
          <p15:clr>
            <a:srgbClr val="F26B43"/>
          </p15:clr>
        </p15:guide>
        <p15:guide id="51" orient="horz" pos="3552">
          <p15:clr>
            <a:srgbClr val="F26B43"/>
          </p15:clr>
        </p15:guide>
        <p15:guide id="52" orient="horz" pos="2784">
          <p15:clr>
            <a:srgbClr val="F26B43"/>
          </p15:clr>
        </p15:guide>
        <p15:guide id="53" orient="horz" pos="2016">
          <p15:clr>
            <a:srgbClr val="F26B43"/>
          </p15:clr>
        </p15:guide>
        <p15:guide id="54" orient="horz" pos="1248">
          <p15:clr>
            <a:srgbClr val="F26B43"/>
          </p15:clr>
        </p15:guide>
        <p15:guide id="55" orient="horz" pos="480">
          <p15:clr>
            <a:srgbClr val="F26B43"/>
          </p15:clr>
        </p15:guide>
        <p15:guide id="56" orient="horz" pos="3168">
          <p15:clr>
            <a:srgbClr val="F26B43"/>
          </p15:clr>
        </p15:guide>
        <p15:guide id="57" orient="horz" pos="3936">
          <p15:clr>
            <a:srgbClr val="F26B43"/>
          </p15:clr>
        </p15:guide>
        <p15:guide id="58" orient="horz" pos="2400">
          <p15:clr>
            <a:srgbClr val="F26B43"/>
          </p15:clr>
        </p15:guide>
        <p15:guide id="59" orient="horz" pos="1632">
          <p15:clr>
            <a:srgbClr val="F26B43"/>
          </p15:clr>
        </p15:guide>
        <p15:guide id="60" orient="horz" pos="864">
          <p15:clr>
            <a:srgbClr val="F26B43"/>
          </p15:clr>
        </p15:guide>
        <p15:guide id="61" pos="13438">
          <p15:clr>
            <a:srgbClr val="F26B43"/>
          </p15:clr>
        </p15:guide>
        <p15:guide id="62" pos="12670">
          <p15:clr>
            <a:srgbClr val="F26B43"/>
          </p15:clr>
        </p15:guide>
        <p15:guide id="63" pos="142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4F71ED-651D-4B04-AC08-88E349044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194985" cy="7988613"/>
          </a:xfrm>
          <a:prstGeom prst="rect">
            <a:avLst/>
          </a:prstGeom>
        </p:spPr>
      </p:pic>
      <p:sp>
        <p:nvSpPr>
          <p:cNvPr id="11" name="Freeform 10">
            <a:extLst>
              <a:ext uri="{FF2B5EF4-FFF2-40B4-BE49-F238E27FC236}">
                <a16:creationId xmlns:a16="http://schemas.microsoft.com/office/drawing/2014/main" id="{2496AF0F-42AD-234B-A50E-2F5627F316AB}"/>
              </a:ext>
            </a:extLst>
          </p:cNvPr>
          <p:cNvSpPr/>
          <p:nvPr/>
        </p:nvSpPr>
        <p:spPr>
          <a:xfrm>
            <a:off x="12281693" y="4924465"/>
            <a:ext cx="1383402" cy="1329097"/>
          </a:xfrm>
          <a:custGeom>
            <a:avLst/>
            <a:gdLst>
              <a:gd name="connsiteX0" fmla="*/ 997074 w 989357"/>
              <a:gd name="connsiteY0" fmla="*/ 430237 h 950519"/>
              <a:gd name="connsiteX1" fmla="*/ 997074 w 989357"/>
              <a:gd name="connsiteY1" fmla="*/ 428419 h 950519"/>
              <a:gd name="connsiteX2" fmla="*/ 996710 w 989357"/>
              <a:gd name="connsiteY2" fmla="*/ 427328 h 950519"/>
              <a:gd name="connsiteX3" fmla="*/ 996346 w 989357"/>
              <a:gd name="connsiteY3" fmla="*/ 426601 h 950519"/>
              <a:gd name="connsiteX4" fmla="*/ 995618 w 989357"/>
              <a:gd name="connsiteY4" fmla="*/ 425874 h 950519"/>
              <a:gd name="connsiteX5" fmla="*/ 995253 w 989357"/>
              <a:gd name="connsiteY5" fmla="*/ 425147 h 950519"/>
              <a:gd name="connsiteX6" fmla="*/ 901300 w 989357"/>
              <a:gd name="connsiteY6" fmla="*/ 315348 h 950519"/>
              <a:gd name="connsiteX7" fmla="*/ 890011 w 989357"/>
              <a:gd name="connsiteY7" fmla="*/ 96841 h 950519"/>
              <a:gd name="connsiteX8" fmla="*/ 885277 w 989357"/>
              <a:gd name="connsiteY8" fmla="*/ 90297 h 950519"/>
              <a:gd name="connsiteX9" fmla="*/ 877629 w 989357"/>
              <a:gd name="connsiteY9" fmla="*/ 92115 h 950519"/>
              <a:gd name="connsiteX10" fmla="*/ 764375 w 989357"/>
              <a:gd name="connsiteY10" fmla="*/ 206640 h 950519"/>
              <a:gd name="connsiteX11" fmla="*/ 691178 w 989357"/>
              <a:gd name="connsiteY11" fmla="*/ 215002 h 950519"/>
              <a:gd name="connsiteX12" fmla="*/ 698098 w 989357"/>
              <a:gd name="connsiteY12" fmla="*/ 7402 h 950519"/>
              <a:gd name="connsiteX13" fmla="*/ 695549 w 989357"/>
              <a:gd name="connsiteY13" fmla="*/ 1586 h 950519"/>
              <a:gd name="connsiteX14" fmla="*/ 689358 w 989357"/>
              <a:gd name="connsiteY14" fmla="*/ 131 h 950519"/>
              <a:gd name="connsiteX15" fmla="*/ 538595 w 989357"/>
              <a:gd name="connsiteY15" fmla="*/ 36488 h 950519"/>
              <a:gd name="connsiteX16" fmla="*/ 535682 w 989357"/>
              <a:gd name="connsiteY16" fmla="*/ 37943 h 950519"/>
              <a:gd name="connsiteX17" fmla="*/ 433716 w 989357"/>
              <a:gd name="connsiteY17" fmla="*/ 126290 h 950519"/>
              <a:gd name="connsiteX18" fmla="*/ 394023 w 989357"/>
              <a:gd name="connsiteY18" fmla="*/ 40488 h 950519"/>
              <a:gd name="connsiteX19" fmla="*/ 388560 w 989357"/>
              <a:gd name="connsiteY19" fmla="*/ 36488 h 950519"/>
              <a:gd name="connsiteX20" fmla="*/ 382005 w 989357"/>
              <a:gd name="connsiteY20" fmla="*/ 38670 h 950519"/>
              <a:gd name="connsiteX21" fmla="*/ 262925 w 989357"/>
              <a:gd name="connsiteY21" fmla="*/ 157558 h 950519"/>
              <a:gd name="connsiteX22" fmla="*/ 262561 w 989357"/>
              <a:gd name="connsiteY22" fmla="*/ 157921 h 950519"/>
              <a:gd name="connsiteX23" fmla="*/ 261468 w 989357"/>
              <a:gd name="connsiteY23" fmla="*/ 159739 h 950519"/>
              <a:gd name="connsiteX24" fmla="*/ 261104 w 989357"/>
              <a:gd name="connsiteY24" fmla="*/ 160103 h 950519"/>
              <a:gd name="connsiteX25" fmla="*/ 261104 w 989357"/>
              <a:gd name="connsiteY25" fmla="*/ 160466 h 950519"/>
              <a:gd name="connsiteX26" fmla="*/ 260740 w 989357"/>
              <a:gd name="connsiteY26" fmla="*/ 162648 h 950519"/>
              <a:gd name="connsiteX27" fmla="*/ 260740 w 989357"/>
              <a:gd name="connsiteY27" fmla="*/ 162648 h 950519"/>
              <a:gd name="connsiteX28" fmla="*/ 260740 w 989357"/>
              <a:gd name="connsiteY28" fmla="*/ 214275 h 950519"/>
              <a:gd name="connsiteX29" fmla="*/ 150398 w 989357"/>
              <a:gd name="connsiteY29" fmla="*/ 272810 h 950519"/>
              <a:gd name="connsiteX30" fmla="*/ 148942 w 989357"/>
              <a:gd name="connsiteY30" fmla="*/ 273537 h 950519"/>
              <a:gd name="connsiteX31" fmla="*/ 63728 w 989357"/>
              <a:gd name="connsiteY31" fmla="*/ 346252 h 950519"/>
              <a:gd name="connsiteX32" fmla="*/ 63000 w 989357"/>
              <a:gd name="connsiteY32" fmla="*/ 346979 h 950519"/>
              <a:gd name="connsiteX33" fmla="*/ 61907 w 989357"/>
              <a:gd name="connsiteY33" fmla="*/ 348433 h 950519"/>
              <a:gd name="connsiteX34" fmla="*/ 61543 w 989357"/>
              <a:gd name="connsiteY34" fmla="*/ 348797 h 950519"/>
              <a:gd name="connsiteX35" fmla="*/ 728 w 989357"/>
              <a:gd name="connsiteY35" fmla="*/ 477501 h 950519"/>
              <a:gd name="connsiteX36" fmla="*/ 0 w 989357"/>
              <a:gd name="connsiteY36" fmla="*/ 480773 h 950519"/>
              <a:gd name="connsiteX37" fmla="*/ 4734 w 989357"/>
              <a:gd name="connsiteY37" fmla="*/ 701825 h 950519"/>
              <a:gd name="connsiteX38" fmla="*/ 12017 w 989357"/>
              <a:gd name="connsiteY38" fmla="*/ 709097 h 950519"/>
              <a:gd name="connsiteX39" fmla="*/ 135832 w 989357"/>
              <a:gd name="connsiteY39" fmla="*/ 709097 h 950519"/>
              <a:gd name="connsiteX40" fmla="*/ 140566 w 989357"/>
              <a:gd name="connsiteY40" fmla="*/ 707279 h 950519"/>
              <a:gd name="connsiteX41" fmla="*/ 244353 w 989357"/>
              <a:gd name="connsiteY41" fmla="*/ 615295 h 950519"/>
              <a:gd name="connsiteX42" fmla="*/ 377636 w 989357"/>
              <a:gd name="connsiteY42" fmla="*/ 657469 h 950519"/>
              <a:gd name="connsiteX43" fmla="*/ 507277 w 989357"/>
              <a:gd name="connsiteY43" fmla="*/ 761088 h 950519"/>
              <a:gd name="connsiteX44" fmla="*/ 497809 w 989357"/>
              <a:gd name="connsiteY44" fmla="*/ 951599 h 950519"/>
              <a:gd name="connsiteX45" fmla="*/ 499630 w 989357"/>
              <a:gd name="connsiteY45" fmla="*/ 957053 h 950519"/>
              <a:gd name="connsiteX46" fmla="*/ 505092 w 989357"/>
              <a:gd name="connsiteY46" fmla="*/ 959234 h 950519"/>
              <a:gd name="connsiteX47" fmla="*/ 663138 w 989357"/>
              <a:gd name="connsiteY47" fmla="*/ 959234 h 950519"/>
              <a:gd name="connsiteX48" fmla="*/ 663138 w 989357"/>
              <a:gd name="connsiteY48" fmla="*/ 959234 h 950519"/>
              <a:gd name="connsiteX49" fmla="*/ 663138 w 989357"/>
              <a:gd name="connsiteY49" fmla="*/ 959234 h 950519"/>
              <a:gd name="connsiteX50" fmla="*/ 665688 w 989357"/>
              <a:gd name="connsiteY50" fmla="*/ 958507 h 950519"/>
              <a:gd name="connsiteX51" fmla="*/ 666416 w 989357"/>
              <a:gd name="connsiteY51" fmla="*/ 958144 h 950519"/>
              <a:gd name="connsiteX52" fmla="*/ 667508 w 989357"/>
              <a:gd name="connsiteY52" fmla="*/ 957780 h 950519"/>
              <a:gd name="connsiteX53" fmla="*/ 667873 w 989357"/>
              <a:gd name="connsiteY53" fmla="*/ 957053 h 950519"/>
              <a:gd name="connsiteX54" fmla="*/ 668237 w 989357"/>
              <a:gd name="connsiteY54" fmla="*/ 956689 h 950519"/>
              <a:gd name="connsiteX55" fmla="*/ 834294 w 989357"/>
              <a:gd name="connsiteY55" fmla="*/ 770904 h 950519"/>
              <a:gd name="connsiteX56" fmla="*/ 835023 w 989357"/>
              <a:gd name="connsiteY56" fmla="*/ 770904 h 950519"/>
              <a:gd name="connsiteX57" fmla="*/ 837208 w 989357"/>
              <a:gd name="connsiteY57" fmla="*/ 769450 h 950519"/>
              <a:gd name="connsiteX58" fmla="*/ 837572 w 989357"/>
              <a:gd name="connsiteY58" fmla="*/ 769086 h 950519"/>
              <a:gd name="connsiteX59" fmla="*/ 838664 w 989357"/>
              <a:gd name="connsiteY59" fmla="*/ 767632 h 950519"/>
              <a:gd name="connsiteX60" fmla="*/ 839028 w 989357"/>
              <a:gd name="connsiteY60" fmla="*/ 766905 h 950519"/>
              <a:gd name="connsiteX61" fmla="*/ 839392 w 989357"/>
              <a:gd name="connsiteY61" fmla="*/ 764723 h 950519"/>
              <a:gd name="connsiteX62" fmla="*/ 839392 w 989357"/>
              <a:gd name="connsiteY62" fmla="*/ 764360 h 950519"/>
              <a:gd name="connsiteX63" fmla="*/ 839392 w 989357"/>
              <a:gd name="connsiteY63" fmla="*/ 764360 h 950519"/>
              <a:gd name="connsiteX64" fmla="*/ 839392 w 989357"/>
              <a:gd name="connsiteY64" fmla="*/ 764360 h 950519"/>
              <a:gd name="connsiteX65" fmla="*/ 839392 w 989357"/>
              <a:gd name="connsiteY65" fmla="*/ 764360 h 950519"/>
              <a:gd name="connsiteX66" fmla="*/ 962115 w 989357"/>
              <a:gd name="connsiteY66" fmla="*/ 599662 h 950519"/>
              <a:gd name="connsiteX67" fmla="*/ 963571 w 989357"/>
              <a:gd name="connsiteY67" fmla="*/ 596753 h 950519"/>
              <a:gd name="connsiteX68" fmla="*/ 995618 w 989357"/>
              <a:gd name="connsiteY68" fmla="*/ 431691 h 950519"/>
              <a:gd name="connsiteX69" fmla="*/ 997074 w 989357"/>
              <a:gd name="connsiteY69" fmla="*/ 430237 h 950519"/>
              <a:gd name="connsiteX70" fmla="*/ 664595 w 989357"/>
              <a:gd name="connsiteY70" fmla="*/ 939965 h 950519"/>
              <a:gd name="connsiteX71" fmla="*/ 532040 w 989357"/>
              <a:gd name="connsiteY71" fmla="*/ 765450 h 950519"/>
              <a:gd name="connsiteX72" fmla="*/ 816450 w 989357"/>
              <a:gd name="connsiteY72" fmla="*/ 770541 h 950519"/>
              <a:gd name="connsiteX73" fmla="*/ 664595 w 989357"/>
              <a:gd name="connsiteY73" fmla="*/ 939965 h 950519"/>
              <a:gd name="connsiteX74" fmla="*/ 275306 w 989357"/>
              <a:gd name="connsiteY74" fmla="*/ 219002 h 950519"/>
              <a:gd name="connsiteX75" fmla="*/ 275306 w 989357"/>
              <a:gd name="connsiteY75" fmla="*/ 219002 h 950519"/>
              <a:gd name="connsiteX76" fmla="*/ 275306 w 989357"/>
              <a:gd name="connsiteY76" fmla="*/ 218638 h 950519"/>
              <a:gd name="connsiteX77" fmla="*/ 275306 w 989357"/>
              <a:gd name="connsiteY77" fmla="*/ 180826 h 950519"/>
              <a:gd name="connsiteX78" fmla="*/ 488340 w 989357"/>
              <a:gd name="connsiteY78" fmla="*/ 402242 h 950519"/>
              <a:gd name="connsiteX79" fmla="*/ 251999 w 989357"/>
              <a:gd name="connsiteY79" fmla="*/ 590936 h 950519"/>
              <a:gd name="connsiteX80" fmla="*/ 275306 w 989357"/>
              <a:gd name="connsiteY80" fmla="*/ 219002 h 950519"/>
              <a:gd name="connsiteX81" fmla="*/ 425341 w 989357"/>
              <a:gd name="connsiteY81" fmla="*/ 146651 h 950519"/>
              <a:gd name="connsiteX82" fmla="*/ 484699 w 989357"/>
              <a:gd name="connsiteY82" fmla="*/ 377883 h 950519"/>
              <a:gd name="connsiteX83" fmla="*/ 282589 w 989357"/>
              <a:gd name="connsiteY83" fmla="*/ 167738 h 950519"/>
              <a:gd name="connsiteX84" fmla="*/ 425341 w 989357"/>
              <a:gd name="connsiteY84" fmla="*/ 146651 h 950519"/>
              <a:gd name="connsiteX85" fmla="*/ 441364 w 989357"/>
              <a:gd name="connsiteY85" fmla="*/ 149559 h 950519"/>
              <a:gd name="connsiteX86" fmla="*/ 670057 w 989357"/>
              <a:gd name="connsiteY86" fmla="*/ 226273 h 950519"/>
              <a:gd name="connsiteX87" fmla="*/ 502907 w 989357"/>
              <a:gd name="connsiteY87" fmla="*/ 388790 h 950519"/>
              <a:gd name="connsiteX88" fmla="*/ 441364 w 989357"/>
              <a:gd name="connsiteY88" fmla="*/ 149559 h 950519"/>
              <a:gd name="connsiteX89" fmla="*/ 741797 w 989357"/>
              <a:gd name="connsiteY89" fmla="*/ 535673 h 950519"/>
              <a:gd name="connsiteX90" fmla="*/ 509826 w 989357"/>
              <a:gd name="connsiteY90" fmla="*/ 402242 h 950519"/>
              <a:gd name="connsiteX91" fmla="*/ 679161 w 989357"/>
              <a:gd name="connsiteY91" fmla="*/ 237544 h 950519"/>
              <a:gd name="connsiteX92" fmla="*/ 741797 w 989357"/>
              <a:gd name="connsiteY92" fmla="*/ 535673 h 950519"/>
              <a:gd name="connsiteX93" fmla="*/ 738884 w 989357"/>
              <a:gd name="connsiteY93" fmla="*/ 550943 h 950519"/>
              <a:gd name="connsiteX94" fmla="*/ 523664 w 989357"/>
              <a:gd name="connsiteY94" fmla="*/ 742545 h 950519"/>
              <a:gd name="connsiteX95" fmla="*/ 505820 w 989357"/>
              <a:gd name="connsiteY95" fmla="*/ 416785 h 950519"/>
              <a:gd name="connsiteX96" fmla="*/ 738884 w 989357"/>
              <a:gd name="connsiteY96" fmla="*/ 550943 h 950519"/>
              <a:gd name="connsiteX97" fmla="*/ 535682 w 989357"/>
              <a:gd name="connsiteY97" fmla="*/ 750908 h 950519"/>
              <a:gd name="connsiteX98" fmla="*/ 746531 w 989357"/>
              <a:gd name="connsiteY98" fmla="*/ 563304 h 950519"/>
              <a:gd name="connsiteX99" fmla="*/ 823005 w 989357"/>
              <a:gd name="connsiteY99" fmla="*/ 755998 h 950519"/>
              <a:gd name="connsiteX100" fmla="*/ 535682 w 989357"/>
              <a:gd name="connsiteY100" fmla="*/ 750908 h 950519"/>
              <a:gd name="connsiteX101" fmla="*/ 755635 w 989357"/>
              <a:gd name="connsiteY101" fmla="*/ 530583 h 950519"/>
              <a:gd name="connsiteX102" fmla="*/ 693728 w 989357"/>
              <a:gd name="connsiteY102" fmla="*/ 235726 h 950519"/>
              <a:gd name="connsiteX103" fmla="*/ 884184 w 989357"/>
              <a:gd name="connsiteY103" fmla="*/ 321165 h 950519"/>
              <a:gd name="connsiteX104" fmla="*/ 755635 w 989357"/>
              <a:gd name="connsiteY104" fmla="*/ 530583 h 950519"/>
              <a:gd name="connsiteX105" fmla="*/ 895473 w 989357"/>
              <a:gd name="connsiteY105" fmla="*/ 330255 h 950519"/>
              <a:gd name="connsiteX106" fmla="*/ 978502 w 989357"/>
              <a:gd name="connsiteY106" fmla="*/ 427328 h 950519"/>
              <a:gd name="connsiteX107" fmla="*/ 772023 w 989357"/>
              <a:gd name="connsiteY107" fmla="*/ 532037 h 950519"/>
              <a:gd name="connsiteX108" fmla="*/ 895473 w 989357"/>
              <a:gd name="connsiteY108" fmla="*/ 330255 h 950519"/>
              <a:gd name="connsiteX109" fmla="*/ 768745 w 989357"/>
              <a:gd name="connsiteY109" fmla="*/ 220819 h 950519"/>
              <a:gd name="connsiteX110" fmla="*/ 773115 w 989357"/>
              <a:gd name="connsiteY110" fmla="*/ 218638 h 950519"/>
              <a:gd name="connsiteX111" fmla="*/ 876537 w 989357"/>
              <a:gd name="connsiteY111" fmla="*/ 113929 h 950519"/>
              <a:gd name="connsiteX112" fmla="*/ 886734 w 989357"/>
              <a:gd name="connsiteY112" fmla="*/ 306259 h 950519"/>
              <a:gd name="connsiteX113" fmla="*/ 710843 w 989357"/>
              <a:gd name="connsiteY113" fmla="*/ 227364 h 950519"/>
              <a:gd name="connsiteX114" fmla="*/ 768745 w 989357"/>
              <a:gd name="connsiteY114" fmla="*/ 220819 h 950519"/>
              <a:gd name="connsiteX115" fmla="*/ 543693 w 989357"/>
              <a:gd name="connsiteY115" fmla="*/ 50304 h 950519"/>
              <a:gd name="connsiteX116" fmla="*/ 683532 w 989357"/>
              <a:gd name="connsiteY116" fmla="*/ 16492 h 950519"/>
              <a:gd name="connsiteX117" fmla="*/ 676976 w 989357"/>
              <a:gd name="connsiteY117" fmla="*/ 213184 h 950519"/>
              <a:gd name="connsiteX118" fmla="*/ 445370 w 989357"/>
              <a:gd name="connsiteY118" fmla="*/ 135380 h 950519"/>
              <a:gd name="connsiteX119" fmla="*/ 543693 w 989357"/>
              <a:gd name="connsiteY119" fmla="*/ 50304 h 950519"/>
              <a:gd name="connsiteX120" fmla="*/ 384919 w 989357"/>
              <a:gd name="connsiteY120" fmla="*/ 56121 h 950519"/>
              <a:gd name="connsiteX121" fmla="*/ 420242 w 989357"/>
              <a:gd name="connsiteY121" fmla="*/ 132471 h 950519"/>
              <a:gd name="connsiteX122" fmla="*/ 288780 w 989357"/>
              <a:gd name="connsiteY122" fmla="*/ 152104 h 950519"/>
              <a:gd name="connsiteX123" fmla="*/ 384919 w 989357"/>
              <a:gd name="connsiteY123" fmla="*/ 56121 h 950519"/>
              <a:gd name="connsiteX124" fmla="*/ 157682 w 989357"/>
              <a:gd name="connsiteY124" fmla="*/ 285172 h 950519"/>
              <a:gd name="connsiteX125" fmla="*/ 259647 w 989357"/>
              <a:gd name="connsiteY125" fmla="*/ 230999 h 950519"/>
              <a:gd name="connsiteX126" fmla="*/ 237433 w 989357"/>
              <a:gd name="connsiteY126" fmla="*/ 585119 h 950519"/>
              <a:gd name="connsiteX127" fmla="*/ 77930 w 989357"/>
              <a:gd name="connsiteY127" fmla="*/ 353159 h 950519"/>
              <a:gd name="connsiteX128" fmla="*/ 157682 w 989357"/>
              <a:gd name="connsiteY128" fmla="*/ 285172 h 950519"/>
              <a:gd name="connsiteX129" fmla="*/ 133647 w 989357"/>
              <a:gd name="connsiteY129" fmla="*/ 694190 h 950519"/>
              <a:gd name="connsiteX130" fmla="*/ 19664 w 989357"/>
              <a:gd name="connsiteY130" fmla="*/ 694190 h 950519"/>
              <a:gd name="connsiteX131" fmla="*/ 14930 w 989357"/>
              <a:gd name="connsiteY131" fmla="*/ 482228 h 950519"/>
              <a:gd name="connsiteX132" fmla="*/ 69555 w 989357"/>
              <a:gd name="connsiteY132" fmla="*/ 366612 h 950519"/>
              <a:gd name="connsiteX133" fmla="*/ 233791 w 989357"/>
              <a:gd name="connsiteY133" fmla="*/ 605842 h 950519"/>
              <a:gd name="connsiteX134" fmla="*/ 133647 w 989357"/>
              <a:gd name="connsiteY134" fmla="*/ 694190 h 950519"/>
              <a:gd name="connsiteX135" fmla="*/ 386739 w 989357"/>
              <a:gd name="connsiteY135" fmla="*/ 644744 h 950519"/>
              <a:gd name="connsiteX136" fmla="*/ 384554 w 989357"/>
              <a:gd name="connsiteY136" fmla="*/ 643654 h 950519"/>
              <a:gd name="connsiteX137" fmla="*/ 258919 w 989357"/>
              <a:gd name="connsiteY137" fmla="*/ 604024 h 950519"/>
              <a:gd name="connsiteX138" fmla="*/ 491254 w 989357"/>
              <a:gd name="connsiteY138" fmla="*/ 418603 h 950519"/>
              <a:gd name="connsiteX139" fmla="*/ 509098 w 989357"/>
              <a:gd name="connsiteY139" fmla="*/ 742545 h 950519"/>
              <a:gd name="connsiteX140" fmla="*/ 386739 w 989357"/>
              <a:gd name="connsiteY140" fmla="*/ 644744 h 950519"/>
              <a:gd name="connsiteX141" fmla="*/ 522207 w 989357"/>
              <a:gd name="connsiteY141" fmla="*/ 776721 h 950519"/>
              <a:gd name="connsiteX142" fmla="*/ 649664 w 989357"/>
              <a:gd name="connsiteY142" fmla="*/ 943964 h 950519"/>
              <a:gd name="connsiteX143" fmla="*/ 513832 w 989357"/>
              <a:gd name="connsiteY143" fmla="*/ 943964 h 950519"/>
              <a:gd name="connsiteX144" fmla="*/ 522207 w 989357"/>
              <a:gd name="connsiteY144" fmla="*/ 776721 h 950519"/>
              <a:gd name="connsiteX145" fmla="*/ 951190 w 989357"/>
              <a:gd name="connsiteY145" fmla="*/ 591663 h 950519"/>
              <a:gd name="connsiteX146" fmla="*/ 835387 w 989357"/>
              <a:gd name="connsiteY146" fmla="*/ 747272 h 950519"/>
              <a:gd name="connsiteX147" fmla="*/ 758912 w 989357"/>
              <a:gd name="connsiteY147" fmla="*/ 554942 h 950519"/>
              <a:gd name="connsiteX148" fmla="*/ 979959 w 989357"/>
              <a:gd name="connsiteY148" fmla="*/ 442962 h 950519"/>
              <a:gd name="connsiteX149" fmla="*/ 951190 w 989357"/>
              <a:gd name="connsiteY149" fmla="*/ 591663 h 95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89357" h="950519">
                <a:moveTo>
                  <a:pt x="997074" y="430237"/>
                </a:moveTo>
                <a:cubicBezTo>
                  <a:pt x="997074" y="429510"/>
                  <a:pt x="997074" y="429146"/>
                  <a:pt x="997074" y="428419"/>
                </a:cubicBezTo>
                <a:cubicBezTo>
                  <a:pt x="997074" y="428056"/>
                  <a:pt x="996710" y="427692"/>
                  <a:pt x="996710" y="427328"/>
                </a:cubicBezTo>
                <a:cubicBezTo>
                  <a:pt x="996710" y="426965"/>
                  <a:pt x="996710" y="426601"/>
                  <a:pt x="996346" y="426601"/>
                </a:cubicBezTo>
                <a:cubicBezTo>
                  <a:pt x="996346" y="426238"/>
                  <a:pt x="995982" y="426238"/>
                  <a:pt x="995618" y="425874"/>
                </a:cubicBezTo>
                <a:cubicBezTo>
                  <a:pt x="995618" y="425510"/>
                  <a:pt x="995253" y="425510"/>
                  <a:pt x="995253" y="425147"/>
                </a:cubicBezTo>
                <a:lnTo>
                  <a:pt x="901300" y="315348"/>
                </a:lnTo>
                <a:lnTo>
                  <a:pt x="890011" y="96841"/>
                </a:lnTo>
                <a:cubicBezTo>
                  <a:pt x="890011" y="93933"/>
                  <a:pt x="888190" y="91388"/>
                  <a:pt x="885277" y="90297"/>
                </a:cubicBezTo>
                <a:cubicBezTo>
                  <a:pt x="882728" y="89206"/>
                  <a:pt x="879450" y="89933"/>
                  <a:pt x="877629" y="92115"/>
                </a:cubicBezTo>
                <a:lnTo>
                  <a:pt x="764375" y="206640"/>
                </a:lnTo>
                <a:lnTo>
                  <a:pt x="691178" y="215002"/>
                </a:lnTo>
                <a:lnTo>
                  <a:pt x="698098" y="7402"/>
                </a:lnTo>
                <a:cubicBezTo>
                  <a:pt x="698098" y="5221"/>
                  <a:pt x="697005" y="3040"/>
                  <a:pt x="695549" y="1586"/>
                </a:cubicBezTo>
                <a:cubicBezTo>
                  <a:pt x="693728" y="131"/>
                  <a:pt x="691543" y="-232"/>
                  <a:pt x="689358" y="131"/>
                </a:cubicBezTo>
                <a:cubicBezTo>
                  <a:pt x="679890" y="2676"/>
                  <a:pt x="540051" y="36125"/>
                  <a:pt x="538595" y="36488"/>
                </a:cubicBezTo>
                <a:cubicBezTo>
                  <a:pt x="537502" y="36852"/>
                  <a:pt x="536410" y="37216"/>
                  <a:pt x="535682" y="37943"/>
                </a:cubicBezTo>
                <a:lnTo>
                  <a:pt x="433716" y="126290"/>
                </a:lnTo>
                <a:lnTo>
                  <a:pt x="394023" y="40488"/>
                </a:lnTo>
                <a:cubicBezTo>
                  <a:pt x="392930" y="38306"/>
                  <a:pt x="391109" y="36852"/>
                  <a:pt x="388560" y="36488"/>
                </a:cubicBezTo>
                <a:cubicBezTo>
                  <a:pt x="386375" y="36125"/>
                  <a:pt x="383826" y="36852"/>
                  <a:pt x="382005" y="38670"/>
                </a:cubicBezTo>
                <a:lnTo>
                  <a:pt x="262925" y="157558"/>
                </a:lnTo>
                <a:cubicBezTo>
                  <a:pt x="262925" y="157558"/>
                  <a:pt x="262925" y="157921"/>
                  <a:pt x="262561" y="157921"/>
                </a:cubicBezTo>
                <a:cubicBezTo>
                  <a:pt x="262196" y="158285"/>
                  <a:pt x="261832" y="159012"/>
                  <a:pt x="261468" y="159739"/>
                </a:cubicBezTo>
                <a:cubicBezTo>
                  <a:pt x="261468" y="159739"/>
                  <a:pt x="261104" y="160103"/>
                  <a:pt x="261104" y="160103"/>
                </a:cubicBezTo>
                <a:cubicBezTo>
                  <a:pt x="261104" y="160103"/>
                  <a:pt x="261104" y="160103"/>
                  <a:pt x="261104" y="160466"/>
                </a:cubicBezTo>
                <a:cubicBezTo>
                  <a:pt x="260740" y="161194"/>
                  <a:pt x="260740" y="161921"/>
                  <a:pt x="260740" y="162648"/>
                </a:cubicBezTo>
                <a:cubicBezTo>
                  <a:pt x="260740" y="162648"/>
                  <a:pt x="260740" y="162648"/>
                  <a:pt x="260740" y="162648"/>
                </a:cubicBezTo>
                <a:lnTo>
                  <a:pt x="260740" y="214275"/>
                </a:lnTo>
                <a:lnTo>
                  <a:pt x="150398" y="272810"/>
                </a:lnTo>
                <a:cubicBezTo>
                  <a:pt x="150034" y="273174"/>
                  <a:pt x="149306" y="273537"/>
                  <a:pt x="148942" y="273537"/>
                </a:cubicBezTo>
                <a:lnTo>
                  <a:pt x="63728" y="346252"/>
                </a:lnTo>
                <a:cubicBezTo>
                  <a:pt x="63364" y="346615"/>
                  <a:pt x="63364" y="346615"/>
                  <a:pt x="63000" y="346979"/>
                </a:cubicBezTo>
                <a:cubicBezTo>
                  <a:pt x="62636" y="347343"/>
                  <a:pt x="62271" y="347706"/>
                  <a:pt x="61907" y="348433"/>
                </a:cubicBezTo>
                <a:cubicBezTo>
                  <a:pt x="61907" y="348433"/>
                  <a:pt x="61543" y="348797"/>
                  <a:pt x="61543" y="348797"/>
                </a:cubicBezTo>
                <a:lnTo>
                  <a:pt x="728" y="477501"/>
                </a:lnTo>
                <a:cubicBezTo>
                  <a:pt x="364" y="478592"/>
                  <a:pt x="0" y="479683"/>
                  <a:pt x="0" y="480773"/>
                </a:cubicBezTo>
                <a:lnTo>
                  <a:pt x="4734" y="701825"/>
                </a:lnTo>
                <a:cubicBezTo>
                  <a:pt x="4734" y="705825"/>
                  <a:pt x="8012" y="709097"/>
                  <a:pt x="12017" y="709097"/>
                </a:cubicBezTo>
                <a:lnTo>
                  <a:pt x="135832" y="709097"/>
                </a:lnTo>
                <a:cubicBezTo>
                  <a:pt x="137653" y="709097"/>
                  <a:pt x="139474" y="708370"/>
                  <a:pt x="140566" y="707279"/>
                </a:cubicBezTo>
                <a:lnTo>
                  <a:pt x="244353" y="615295"/>
                </a:lnTo>
                <a:lnTo>
                  <a:pt x="377636" y="657469"/>
                </a:lnTo>
                <a:lnTo>
                  <a:pt x="507277" y="761088"/>
                </a:lnTo>
                <a:lnTo>
                  <a:pt x="497809" y="951599"/>
                </a:lnTo>
                <a:cubicBezTo>
                  <a:pt x="497809" y="953417"/>
                  <a:pt x="498537" y="955599"/>
                  <a:pt x="499630" y="957053"/>
                </a:cubicBezTo>
                <a:cubicBezTo>
                  <a:pt x="501086" y="958507"/>
                  <a:pt x="502907" y="959234"/>
                  <a:pt x="505092" y="959234"/>
                </a:cubicBezTo>
                <a:lnTo>
                  <a:pt x="663138" y="959234"/>
                </a:lnTo>
                <a:cubicBezTo>
                  <a:pt x="663138" y="959234"/>
                  <a:pt x="663138" y="959234"/>
                  <a:pt x="663138" y="959234"/>
                </a:cubicBezTo>
                <a:cubicBezTo>
                  <a:pt x="663138" y="959234"/>
                  <a:pt x="663138" y="959234"/>
                  <a:pt x="663138" y="959234"/>
                </a:cubicBezTo>
                <a:cubicBezTo>
                  <a:pt x="664231" y="959234"/>
                  <a:pt x="664959" y="958871"/>
                  <a:pt x="665688" y="958507"/>
                </a:cubicBezTo>
                <a:cubicBezTo>
                  <a:pt x="666052" y="958507"/>
                  <a:pt x="666052" y="958144"/>
                  <a:pt x="666416" y="958144"/>
                </a:cubicBezTo>
                <a:cubicBezTo>
                  <a:pt x="666780" y="958144"/>
                  <a:pt x="667144" y="957780"/>
                  <a:pt x="667508" y="957780"/>
                </a:cubicBezTo>
                <a:cubicBezTo>
                  <a:pt x="667873" y="957780"/>
                  <a:pt x="667873" y="957417"/>
                  <a:pt x="667873" y="957053"/>
                </a:cubicBezTo>
                <a:cubicBezTo>
                  <a:pt x="667873" y="957053"/>
                  <a:pt x="668237" y="956689"/>
                  <a:pt x="668237" y="956689"/>
                </a:cubicBezTo>
                <a:lnTo>
                  <a:pt x="834294" y="770904"/>
                </a:lnTo>
                <a:cubicBezTo>
                  <a:pt x="834659" y="770904"/>
                  <a:pt x="835023" y="770904"/>
                  <a:pt x="835023" y="770904"/>
                </a:cubicBezTo>
                <a:cubicBezTo>
                  <a:pt x="836115" y="770541"/>
                  <a:pt x="836844" y="769813"/>
                  <a:pt x="837208" y="769450"/>
                </a:cubicBezTo>
                <a:cubicBezTo>
                  <a:pt x="837208" y="769450"/>
                  <a:pt x="837208" y="769086"/>
                  <a:pt x="837572" y="769086"/>
                </a:cubicBezTo>
                <a:cubicBezTo>
                  <a:pt x="837936" y="768723"/>
                  <a:pt x="838300" y="767995"/>
                  <a:pt x="838664" y="767632"/>
                </a:cubicBezTo>
                <a:cubicBezTo>
                  <a:pt x="838664" y="767268"/>
                  <a:pt x="839028" y="767268"/>
                  <a:pt x="839028" y="766905"/>
                </a:cubicBezTo>
                <a:cubicBezTo>
                  <a:pt x="839392" y="766178"/>
                  <a:pt x="839392" y="765450"/>
                  <a:pt x="839392" y="764723"/>
                </a:cubicBezTo>
                <a:cubicBezTo>
                  <a:pt x="839392" y="764723"/>
                  <a:pt x="839392" y="764360"/>
                  <a:pt x="839392" y="764360"/>
                </a:cubicBezTo>
                <a:cubicBezTo>
                  <a:pt x="839392" y="764360"/>
                  <a:pt x="839392" y="764360"/>
                  <a:pt x="839392" y="764360"/>
                </a:cubicBezTo>
                <a:cubicBezTo>
                  <a:pt x="839392" y="764360"/>
                  <a:pt x="839392" y="764360"/>
                  <a:pt x="839392" y="764360"/>
                </a:cubicBezTo>
                <a:cubicBezTo>
                  <a:pt x="839392" y="764360"/>
                  <a:pt x="839392" y="764360"/>
                  <a:pt x="839392" y="764360"/>
                </a:cubicBezTo>
                <a:lnTo>
                  <a:pt x="962115" y="599662"/>
                </a:lnTo>
                <a:cubicBezTo>
                  <a:pt x="962843" y="598934"/>
                  <a:pt x="963207" y="597844"/>
                  <a:pt x="963571" y="596753"/>
                </a:cubicBezTo>
                <a:lnTo>
                  <a:pt x="995618" y="431691"/>
                </a:lnTo>
                <a:cubicBezTo>
                  <a:pt x="997074" y="430600"/>
                  <a:pt x="997074" y="430600"/>
                  <a:pt x="997074" y="430237"/>
                </a:cubicBezTo>
                <a:close/>
                <a:moveTo>
                  <a:pt x="664595" y="939965"/>
                </a:moveTo>
                <a:lnTo>
                  <a:pt x="532040" y="765450"/>
                </a:lnTo>
                <a:lnTo>
                  <a:pt x="816450" y="770541"/>
                </a:lnTo>
                <a:lnTo>
                  <a:pt x="664595" y="939965"/>
                </a:lnTo>
                <a:close/>
                <a:moveTo>
                  <a:pt x="275306" y="219002"/>
                </a:moveTo>
                <a:cubicBezTo>
                  <a:pt x="275306" y="218638"/>
                  <a:pt x="275306" y="218638"/>
                  <a:pt x="275306" y="219002"/>
                </a:cubicBezTo>
                <a:cubicBezTo>
                  <a:pt x="275306" y="218638"/>
                  <a:pt x="275306" y="218638"/>
                  <a:pt x="275306" y="218638"/>
                </a:cubicBezTo>
                <a:lnTo>
                  <a:pt x="275306" y="180826"/>
                </a:lnTo>
                <a:lnTo>
                  <a:pt x="488340" y="402242"/>
                </a:lnTo>
                <a:lnTo>
                  <a:pt x="251999" y="590936"/>
                </a:lnTo>
                <a:lnTo>
                  <a:pt x="275306" y="219002"/>
                </a:lnTo>
                <a:close/>
                <a:moveTo>
                  <a:pt x="425341" y="146651"/>
                </a:moveTo>
                <a:lnTo>
                  <a:pt x="484699" y="377883"/>
                </a:lnTo>
                <a:lnTo>
                  <a:pt x="282589" y="167738"/>
                </a:lnTo>
                <a:lnTo>
                  <a:pt x="425341" y="146651"/>
                </a:lnTo>
                <a:close/>
                <a:moveTo>
                  <a:pt x="441364" y="149559"/>
                </a:moveTo>
                <a:lnTo>
                  <a:pt x="670057" y="226273"/>
                </a:lnTo>
                <a:lnTo>
                  <a:pt x="502907" y="388790"/>
                </a:lnTo>
                <a:lnTo>
                  <a:pt x="441364" y="149559"/>
                </a:lnTo>
                <a:close/>
                <a:moveTo>
                  <a:pt x="741797" y="535673"/>
                </a:moveTo>
                <a:lnTo>
                  <a:pt x="509826" y="402242"/>
                </a:lnTo>
                <a:lnTo>
                  <a:pt x="679161" y="237544"/>
                </a:lnTo>
                <a:lnTo>
                  <a:pt x="741797" y="535673"/>
                </a:lnTo>
                <a:close/>
                <a:moveTo>
                  <a:pt x="738884" y="550943"/>
                </a:moveTo>
                <a:lnTo>
                  <a:pt x="523664" y="742545"/>
                </a:lnTo>
                <a:lnTo>
                  <a:pt x="505820" y="416785"/>
                </a:lnTo>
                <a:lnTo>
                  <a:pt x="738884" y="550943"/>
                </a:lnTo>
                <a:close/>
                <a:moveTo>
                  <a:pt x="535682" y="750908"/>
                </a:moveTo>
                <a:lnTo>
                  <a:pt x="746531" y="563304"/>
                </a:lnTo>
                <a:lnTo>
                  <a:pt x="823005" y="755998"/>
                </a:lnTo>
                <a:lnTo>
                  <a:pt x="535682" y="750908"/>
                </a:lnTo>
                <a:close/>
                <a:moveTo>
                  <a:pt x="755635" y="530583"/>
                </a:moveTo>
                <a:lnTo>
                  <a:pt x="693728" y="235726"/>
                </a:lnTo>
                <a:lnTo>
                  <a:pt x="884184" y="321165"/>
                </a:lnTo>
                <a:lnTo>
                  <a:pt x="755635" y="530583"/>
                </a:lnTo>
                <a:close/>
                <a:moveTo>
                  <a:pt x="895473" y="330255"/>
                </a:moveTo>
                <a:lnTo>
                  <a:pt x="978502" y="427328"/>
                </a:lnTo>
                <a:lnTo>
                  <a:pt x="772023" y="532037"/>
                </a:lnTo>
                <a:lnTo>
                  <a:pt x="895473" y="330255"/>
                </a:lnTo>
                <a:close/>
                <a:moveTo>
                  <a:pt x="768745" y="220819"/>
                </a:moveTo>
                <a:cubicBezTo>
                  <a:pt x="770566" y="220456"/>
                  <a:pt x="772023" y="219729"/>
                  <a:pt x="773115" y="218638"/>
                </a:cubicBezTo>
                <a:lnTo>
                  <a:pt x="876537" y="113929"/>
                </a:lnTo>
                <a:lnTo>
                  <a:pt x="886734" y="306259"/>
                </a:lnTo>
                <a:lnTo>
                  <a:pt x="710843" y="227364"/>
                </a:lnTo>
                <a:lnTo>
                  <a:pt x="768745" y="220819"/>
                </a:lnTo>
                <a:close/>
                <a:moveTo>
                  <a:pt x="543693" y="50304"/>
                </a:moveTo>
                <a:cubicBezTo>
                  <a:pt x="558259" y="46668"/>
                  <a:pt x="652213" y="24127"/>
                  <a:pt x="683532" y="16492"/>
                </a:cubicBezTo>
                <a:lnTo>
                  <a:pt x="676976" y="213184"/>
                </a:lnTo>
                <a:lnTo>
                  <a:pt x="445370" y="135380"/>
                </a:lnTo>
                <a:lnTo>
                  <a:pt x="543693" y="50304"/>
                </a:lnTo>
                <a:close/>
                <a:moveTo>
                  <a:pt x="384919" y="56121"/>
                </a:moveTo>
                <a:lnTo>
                  <a:pt x="420242" y="132471"/>
                </a:lnTo>
                <a:lnTo>
                  <a:pt x="288780" y="152104"/>
                </a:lnTo>
                <a:lnTo>
                  <a:pt x="384919" y="56121"/>
                </a:lnTo>
                <a:close/>
                <a:moveTo>
                  <a:pt x="157682" y="285172"/>
                </a:moveTo>
                <a:lnTo>
                  <a:pt x="259647" y="230999"/>
                </a:lnTo>
                <a:lnTo>
                  <a:pt x="237433" y="585119"/>
                </a:lnTo>
                <a:lnTo>
                  <a:pt x="77930" y="353159"/>
                </a:lnTo>
                <a:lnTo>
                  <a:pt x="157682" y="285172"/>
                </a:lnTo>
                <a:close/>
                <a:moveTo>
                  <a:pt x="133647" y="694190"/>
                </a:moveTo>
                <a:lnTo>
                  <a:pt x="19664" y="694190"/>
                </a:lnTo>
                <a:lnTo>
                  <a:pt x="14930" y="482228"/>
                </a:lnTo>
                <a:lnTo>
                  <a:pt x="69555" y="366612"/>
                </a:lnTo>
                <a:lnTo>
                  <a:pt x="233791" y="605842"/>
                </a:lnTo>
                <a:lnTo>
                  <a:pt x="133647" y="694190"/>
                </a:lnTo>
                <a:close/>
                <a:moveTo>
                  <a:pt x="386739" y="644744"/>
                </a:moveTo>
                <a:cubicBezTo>
                  <a:pt x="386011" y="644017"/>
                  <a:pt x="385283" y="643654"/>
                  <a:pt x="384554" y="643654"/>
                </a:cubicBezTo>
                <a:lnTo>
                  <a:pt x="258919" y="604024"/>
                </a:lnTo>
                <a:lnTo>
                  <a:pt x="491254" y="418603"/>
                </a:lnTo>
                <a:lnTo>
                  <a:pt x="509098" y="742545"/>
                </a:lnTo>
                <a:lnTo>
                  <a:pt x="386739" y="644744"/>
                </a:lnTo>
                <a:close/>
                <a:moveTo>
                  <a:pt x="522207" y="776721"/>
                </a:moveTo>
                <a:lnTo>
                  <a:pt x="649664" y="943964"/>
                </a:lnTo>
                <a:lnTo>
                  <a:pt x="513832" y="943964"/>
                </a:lnTo>
                <a:lnTo>
                  <a:pt x="522207" y="776721"/>
                </a:lnTo>
                <a:close/>
                <a:moveTo>
                  <a:pt x="951190" y="591663"/>
                </a:moveTo>
                <a:lnTo>
                  <a:pt x="835387" y="747272"/>
                </a:lnTo>
                <a:lnTo>
                  <a:pt x="758912" y="554942"/>
                </a:lnTo>
                <a:lnTo>
                  <a:pt x="979959" y="442962"/>
                </a:lnTo>
                <a:lnTo>
                  <a:pt x="951190" y="591663"/>
                </a:lnTo>
                <a:close/>
              </a:path>
            </a:pathLst>
          </a:custGeom>
          <a:solidFill>
            <a:schemeClr val="bg1">
              <a:alpha val="25000"/>
            </a:schemeClr>
          </a:solidFill>
          <a:ln w="9513" cap="flat">
            <a:noFill/>
            <a:prstDash val="solid"/>
            <a:miter/>
          </a:ln>
        </p:spPr>
        <p:txBody>
          <a:bodyPr rtlCol="0" anchor="ctr"/>
          <a:lstStyle/>
          <a:p>
            <a:endParaRPr sz="900"/>
          </a:p>
        </p:txBody>
      </p:sp>
      <p:sp>
        <p:nvSpPr>
          <p:cNvPr id="16" name="TextBox 15">
            <a:extLst>
              <a:ext uri="{FF2B5EF4-FFF2-40B4-BE49-F238E27FC236}">
                <a16:creationId xmlns:a16="http://schemas.microsoft.com/office/drawing/2014/main" id="{9214E9C9-C44E-0D47-845C-7D4122DBC4D5}"/>
              </a:ext>
            </a:extLst>
          </p:cNvPr>
          <p:cNvSpPr txBox="1"/>
          <p:nvPr/>
        </p:nvSpPr>
        <p:spPr>
          <a:xfrm>
            <a:off x="556736" y="3717306"/>
            <a:ext cx="4981400" cy="276999"/>
          </a:xfrm>
          <a:prstGeom prst="rect">
            <a:avLst/>
          </a:prstGeom>
          <a:noFill/>
        </p:spPr>
        <p:txBody>
          <a:bodyPr wrap="square" rtlCol="0">
            <a:spAutoFit/>
          </a:bodyPr>
          <a:lstStyle/>
          <a:p>
            <a:r>
              <a:rPr lang="en-US" sz="1200" b="1" spc="300"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AN </a:t>
            </a:r>
            <a:r>
              <a:rPr lang="en-US" sz="1200" b="1" spc="300" dirty="0">
                <a:solidFill>
                  <a:srgbClr val="FCB63C"/>
                </a:solidFill>
                <a:latin typeface="Poppins Light" panose="00000400000000000000" pitchFamily="2" charset="0"/>
                <a:ea typeface="Open Sans" panose="020B0606030504020204" pitchFamily="34" charset="0"/>
                <a:cs typeface="Poppins Light" panose="00000400000000000000" pitchFamily="2" charset="0"/>
              </a:rPr>
              <a:t>IOT COMPANY </a:t>
            </a:r>
            <a:r>
              <a:rPr lang="en-US" sz="1200" b="1" spc="300"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 CONNECTED SOLUTIONS</a:t>
            </a:r>
          </a:p>
        </p:txBody>
      </p:sp>
      <p:pic>
        <p:nvPicPr>
          <p:cNvPr id="8" name="Picture 7">
            <a:extLst>
              <a:ext uri="{FF2B5EF4-FFF2-40B4-BE49-F238E27FC236}">
                <a16:creationId xmlns:a16="http://schemas.microsoft.com/office/drawing/2014/main" id="{AEDA3844-1ED8-4F02-B724-636E453B2D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8617" y="1504187"/>
            <a:ext cx="4949519" cy="1924813"/>
          </a:xfrm>
          <a:prstGeom prst="rect">
            <a:avLst/>
          </a:prstGeom>
        </p:spPr>
      </p:pic>
    </p:spTree>
    <p:extLst>
      <p:ext uri="{BB962C8B-B14F-4D97-AF65-F5344CB8AC3E}">
        <p14:creationId xmlns:p14="http://schemas.microsoft.com/office/powerpoint/2010/main" val="131995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3" name="Picture 2">
            <a:extLst>
              <a:ext uri="{FF2B5EF4-FFF2-40B4-BE49-F238E27FC236}">
                <a16:creationId xmlns:a16="http://schemas.microsoft.com/office/drawing/2014/main" id="{9A5F82D6-D467-4F4C-B557-90C2EA7DC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7" y="2083709"/>
            <a:ext cx="8229704" cy="5349308"/>
          </a:xfrm>
          <a:prstGeom prst="rect">
            <a:avLst/>
          </a:prstGeom>
        </p:spPr>
      </p:pic>
      <p:pic>
        <p:nvPicPr>
          <p:cNvPr id="6" name="Picture 5">
            <a:extLst>
              <a:ext uri="{FF2B5EF4-FFF2-40B4-BE49-F238E27FC236}">
                <a16:creationId xmlns:a16="http://schemas.microsoft.com/office/drawing/2014/main" id="{CEB5305C-5A9D-41B3-BA54-121090468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232" y="2270451"/>
            <a:ext cx="4967005" cy="3357902"/>
          </a:xfrm>
          <a:prstGeom prst="rect">
            <a:avLst/>
          </a:prstGeom>
        </p:spPr>
      </p:pic>
      <p:sp>
        <p:nvSpPr>
          <p:cNvPr id="8" name="TextBox 7">
            <a:extLst>
              <a:ext uri="{FF2B5EF4-FFF2-40B4-BE49-F238E27FC236}">
                <a16:creationId xmlns:a16="http://schemas.microsoft.com/office/drawing/2014/main" id="{61A233FD-CE3E-4195-9809-60264D71A0D7}"/>
              </a:ext>
            </a:extLst>
          </p:cNvPr>
          <p:cNvSpPr txBox="1"/>
          <p:nvPr/>
        </p:nvSpPr>
        <p:spPr>
          <a:xfrm>
            <a:off x="1170637" y="2294114"/>
            <a:ext cx="4497265" cy="55399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Live Dashboards</a:t>
            </a:r>
          </a:p>
        </p:txBody>
      </p:sp>
      <p:sp>
        <p:nvSpPr>
          <p:cNvPr id="9" name="TextBox 8">
            <a:extLst>
              <a:ext uri="{FF2B5EF4-FFF2-40B4-BE49-F238E27FC236}">
                <a16:creationId xmlns:a16="http://schemas.microsoft.com/office/drawing/2014/main" id="{37A2DF22-9F0F-40CB-920D-0545B45C093A}"/>
              </a:ext>
            </a:extLst>
          </p:cNvPr>
          <p:cNvSpPr txBox="1"/>
          <p:nvPr/>
        </p:nvSpPr>
        <p:spPr>
          <a:xfrm>
            <a:off x="6329871" y="1212698"/>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Occupancy</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 Analysis</a:t>
            </a:r>
          </a:p>
        </p:txBody>
      </p:sp>
    </p:spTree>
    <p:extLst>
      <p:ext uri="{BB962C8B-B14F-4D97-AF65-F5344CB8AC3E}">
        <p14:creationId xmlns:p14="http://schemas.microsoft.com/office/powerpoint/2010/main" val="899557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804102" y="3429000"/>
            <a:ext cx="4497265" cy="147732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Smart Building Management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System</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5" name="Picture 4">
            <a:extLst>
              <a:ext uri="{FF2B5EF4-FFF2-40B4-BE49-F238E27FC236}">
                <a16:creationId xmlns:a16="http://schemas.microsoft.com/office/drawing/2014/main" id="{3B6D316C-8539-493E-AD61-9786D5A41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963" y="207605"/>
            <a:ext cx="5753561" cy="6442790"/>
          </a:xfrm>
          <a:prstGeom prst="rect">
            <a:avLst/>
          </a:prstGeom>
        </p:spPr>
      </p:pic>
    </p:spTree>
    <p:extLst>
      <p:ext uri="{BB962C8B-B14F-4D97-AF65-F5344CB8AC3E}">
        <p14:creationId xmlns:p14="http://schemas.microsoft.com/office/powerpoint/2010/main" val="1137998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5" name="Picture 4">
            <a:extLst>
              <a:ext uri="{FF2B5EF4-FFF2-40B4-BE49-F238E27FC236}">
                <a16:creationId xmlns:a16="http://schemas.microsoft.com/office/drawing/2014/main" id="{5B4B8DA8-8512-493B-85BD-BBCEF3ED1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90" y="266929"/>
            <a:ext cx="11783574" cy="7659324"/>
          </a:xfrm>
          <a:prstGeom prst="rect">
            <a:avLst/>
          </a:prstGeom>
        </p:spPr>
      </p:pic>
      <p:sp>
        <p:nvSpPr>
          <p:cNvPr id="6" name="TextBox 5">
            <a:extLst>
              <a:ext uri="{FF2B5EF4-FFF2-40B4-BE49-F238E27FC236}">
                <a16:creationId xmlns:a16="http://schemas.microsoft.com/office/drawing/2014/main" id="{9DB143CC-C8E9-4908-92E9-0E46870405E9}"/>
              </a:ext>
            </a:extLst>
          </p:cNvPr>
          <p:cNvSpPr txBox="1"/>
          <p:nvPr/>
        </p:nvSpPr>
        <p:spPr>
          <a:xfrm>
            <a:off x="3251138" y="13116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Building-View Dashboards</a:t>
            </a:r>
          </a:p>
        </p:txBody>
      </p:sp>
    </p:spTree>
    <p:extLst>
      <p:ext uri="{BB962C8B-B14F-4D97-AF65-F5344CB8AC3E}">
        <p14:creationId xmlns:p14="http://schemas.microsoft.com/office/powerpoint/2010/main" val="2155471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12" name="Picture 11">
            <a:extLst>
              <a:ext uri="{FF2B5EF4-FFF2-40B4-BE49-F238E27FC236}">
                <a16:creationId xmlns:a16="http://schemas.microsoft.com/office/drawing/2014/main" id="{11F1C2B9-2DC6-4DC2-9F35-1DB067977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9525"/>
            <a:ext cx="10287000" cy="6858000"/>
          </a:xfrm>
          <a:prstGeom prst="rect">
            <a:avLst/>
          </a:prstGeom>
        </p:spPr>
      </p:pic>
      <p:sp>
        <p:nvSpPr>
          <p:cNvPr id="5" name="TextBox 4">
            <a:extLst>
              <a:ext uri="{FF2B5EF4-FFF2-40B4-BE49-F238E27FC236}">
                <a16:creationId xmlns:a16="http://schemas.microsoft.com/office/drawing/2014/main" id="{354B35F3-DAED-4885-9EEF-99827121E738}"/>
              </a:ext>
            </a:extLst>
          </p:cNvPr>
          <p:cNvSpPr txBox="1"/>
          <p:nvPr/>
        </p:nvSpPr>
        <p:spPr>
          <a:xfrm>
            <a:off x="2311338" y="2873729"/>
            <a:ext cx="4497265" cy="2862322"/>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Appliance Management </a:t>
            </a:r>
          </a:p>
          <a:p>
            <a:pPr defTabSz="228600"/>
            <a:endPar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endParaRP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Utilities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Management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 </a:t>
            </a:r>
          </a:p>
        </p:txBody>
      </p:sp>
    </p:spTree>
    <p:extLst>
      <p:ext uri="{BB962C8B-B14F-4D97-AF65-F5344CB8AC3E}">
        <p14:creationId xmlns:p14="http://schemas.microsoft.com/office/powerpoint/2010/main" val="46699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804102" y="3429000"/>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Courier Service Management</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7" name="Picture 6">
            <a:extLst>
              <a:ext uri="{FF2B5EF4-FFF2-40B4-BE49-F238E27FC236}">
                <a16:creationId xmlns:a16="http://schemas.microsoft.com/office/drawing/2014/main" id="{B3AFE401-742F-437F-A4C9-45BE3024D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7605"/>
            <a:ext cx="5753561" cy="6442790"/>
          </a:xfrm>
          <a:prstGeom prst="rect">
            <a:avLst/>
          </a:prstGeom>
        </p:spPr>
      </p:pic>
    </p:spTree>
    <p:extLst>
      <p:ext uri="{BB962C8B-B14F-4D97-AF65-F5344CB8AC3E}">
        <p14:creationId xmlns:p14="http://schemas.microsoft.com/office/powerpoint/2010/main" val="606417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5AC976-B35B-45F6-8735-5FA0C11B0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124" y="858766"/>
            <a:ext cx="10348410" cy="6726467"/>
          </a:xfrm>
          <a:prstGeom prst="rect">
            <a:avLst/>
          </a:prstGeom>
        </p:spPr>
      </p:pic>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9525"/>
            <a:ext cx="3613498" cy="3939877"/>
          </a:xfrm>
          <a:prstGeom prst="rect">
            <a:avLst/>
          </a:prstGeom>
        </p:spPr>
      </p:pic>
      <p:sp>
        <p:nvSpPr>
          <p:cNvPr id="6" name="TextBox 5">
            <a:extLst>
              <a:ext uri="{FF2B5EF4-FFF2-40B4-BE49-F238E27FC236}">
                <a16:creationId xmlns:a16="http://schemas.microsoft.com/office/drawing/2014/main" id="{BE985AD9-6029-4095-992D-B80A9C7CCC2F}"/>
              </a:ext>
            </a:extLst>
          </p:cNvPr>
          <p:cNvSpPr txBox="1"/>
          <p:nvPr/>
        </p:nvSpPr>
        <p:spPr>
          <a:xfrm>
            <a:off x="1916449" y="16545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Business View-Dashboards</a:t>
            </a:r>
          </a:p>
        </p:txBody>
      </p:sp>
      <p:pic>
        <p:nvPicPr>
          <p:cNvPr id="9" name="Picture 8">
            <a:extLst>
              <a:ext uri="{FF2B5EF4-FFF2-40B4-BE49-F238E27FC236}">
                <a16:creationId xmlns:a16="http://schemas.microsoft.com/office/drawing/2014/main" id="{F62ED688-E013-4DF2-BDF2-7283DF863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216" y="656947"/>
            <a:ext cx="3706858" cy="5815134"/>
          </a:xfrm>
          <a:prstGeom prst="rect">
            <a:avLst/>
          </a:prstGeom>
        </p:spPr>
      </p:pic>
    </p:spTree>
    <p:extLst>
      <p:ext uri="{BB962C8B-B14F-4D97-AF65-F5344CB8AC3E}">
        <p14:creationId xmlns:p14="http://schemas.microsoft.com/office/powerpoint/2010/main" val="236499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3" name="Picture 2">
            <a:extLst>
              <a:ext uri="{FF2B5EF4-FFF2-40B4-BE49-F238E27FC236}">
                <a16:creationId xmlns:a16="http://schemas.microsoft.com/office/drawing/2014/main" id="{C54CBEB5-6232-4EC6-9C64-350C41BF0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677" y="-234200"/>
            <a:ext cx="11849100" cy="7899400"/>
          </a:xfrm>
          <a:prstGeom prst="rect">
            <a:avLst/>
          </a:prstGeom>
        </p:spPr>
      </p:pic>
      <p:sp>
        <p:nvSpPr>
          <p:cNvPr id="5" name="TextBox 4">
            <a:extLst>
              <a:ext uri="{FF2B5EF4-FFF2-40B4-BE49-F238E27FC236}">
                <a16:creationId xmlns:a16="http://schemas.microsoft.com/office/drawing/2014/main" id="{B32C8AEB-E080-4418-90CC-DD6A688D77D0}"/>
              </a:ext>
            </a:extLst>
          </p:cNvPr>
          <p:cNvSpPr txBox="1"/>
          <p:nvPr/>
        </p:nvSpPr>
        <p:spPr>
          <a:xfrm>
            <a:off x="977838" y="30007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Consignment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Booking </a:t>
            </a:r>
          </a:p>
        </p:txBody>
      </p:sp>
    </p:spTree>
    <p:extLst>
      <p:ext uri="{BB962C8B-B14F-4D97-AF65-F5344CB8AC3E}">
        <p14:creationId xmlns:p14="http://schemas.microsoft.com/office/powerpoint/2010/main" val="382576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804102" y="3429000"/>
            <a:ext cx="4497265" cy="1046440"/>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Waste Management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System</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5" name="Picture 4">
            <a:extLst>
              <a:ext uri="{FF2B5EF4-FFF2-40B4-BE49-F238E27FC236}">
                <a16:creationId xmlns:a16="http://schemas.microsoft.com/office/drawing/2014/main" id="{E4505918-5ECB-4EA3-880E-4DF0D8EE2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786" y="453350"/>
            <a:ext cx="5314649" cy="5951300"/>
          </a:xfrm>
          <a:prstGeom prst="rect">
            <a:avLst/>
          </a:prstGeom>
        </p:spPr>
      </p:pic>
    </p:spTree>
    <p:extLst>
      <p:ext uri="{BB962C8B-B14F-4D97-AF65-F5344CB8AC3E}">
        <p14:creationId xmlns:p14="http://schemas.microsoft.com/office/powerpoint/2010/main" val="3858010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8" name="Picture 7">
            <a:extLst>
              <a:ext uri="{FF2B5EF4-FFF2-40B4-BE49-F238E27FC236}">
                <a16:creationId xmlns:a16="http://schemas.microsoft.com/office/drawing/2014/main" id="{0C13EFC1-683A-4F4C-AEF2-6DDFE3701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02" y="1260629"/>
            <a:ext cx="10044293" cy="6528791"/>
          </a:xfrm>
          <a:prstGeom prst="rect">
            <a:avLst/>
          </a:prstGeom>
        </p:spPr>
      </p:pic>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11" name="Picture 10">
            <a:extLst>
              <a:ext uri="{FF2B5EF4-FFF2-40B4-BE49-F238E27FC236}">
                <a16:creationId xmlns:a16="http://schemas.microsoft.com/office/drawing/2014/main" id="{858D4DBA-A0FE-46BC-8922-9A854EAA9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215" y="1830326"/>
            <a:ext cx="4014431" cy="4238152"/>
          </a:xfrm>
          <a:prstGeom prst="rect">
            <a:avLst/>
          </a:prstGeom>
        </p:spPr>
      </p:pic>
      <p:sp>
        <p:nvSpPr>
          <p:cNvPr id="6" name="TextBox 5">
            <a:extLst>
              <a:ext uri="{FF2B5EF4-FFF2-40B4-BE49-F238E27FC236}">
                <a16:creationId xmlns:a16="http://schemas.microsoft.com/office/drawing/2014/main" id="{BD8419A9-EADF-4456-8488-F81CBE05162C}"/>
              </a:ext>
            </a:extLst>
          </p:cNvPr>
          <p:cNvSpPr txBox="1"/>
          <p:nvPr/>
        </p:nvSpPr>
        <p:spPr>
          <a:xfrm>
            <a:off x="2892657" y="16672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Top-View Dashboards</a:t>
            </a:r>
          </a:p>
        </p:txBody>
      </p:sp>
    </p:spTree>
    <p:extLst>
      <p:ext uri="{BB962C8B-B14F-4D97-AF65-F5344CB8AC3E}">
        <p14:creationId xmlns:p14="http://schemas.microsoft.com/office/powerpoint/2010/main" val="294950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5" name="Picture 4">
            <a:extLst>
              <a:ext uri="{FF2B5EF4-FFF2-40B4-BE49-F238E27FC236}">
                <a16:creationId xmlns:a16="http://schemas.microsoft.com/office/drawing/2014/main" id="{4184DE42-6369-42F0-9C45-1437C2534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1" y="346911"/>
            <a:ext cx="9945210" cy="6630140"/>
          </a:xfrm>
          <a:prstGeom prst="rect">
            <a:avLst/>
          </a:prstGeom>
        </p:spPr>
      </p:pic>
      <p:pic>
        <p:nvPicPr>
          <p:cNvPr id="8" name="Picture 7">
            <a:extLst>
              <a:ext uri="{FF2B5EF4-FFF2-40B4-BE49-F238E27FC236}">
                <a16:creationId xmlns:a16="http://schemas.microsoft.com/office/drawing/2014/main" id="{C939FBC6-EB9F-4204-B2EB-76C842C6C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146" y="1753606"/>
            <a:ext cx="8693287" cy="5650637"/>
          </a:xfrm>
          <a:prstGeom prst="rect">
            <a:avLst/>
          </a:prstGeom>
        </p:spPr>
      </p:pic>
      <p:sp>
        <p:nvSpPr>
          <p:cNvPr id="6" name="TextBox 5">
            <a:extLst>
              <a:ext uri="{FF2B5EF4-FFF2-40B4-BE49-F238E27FC236}">
                <a16:creationId xmlns:a16="http://schemas.microsoft.com/office/drawing/2014/main" id="{1349CB15-A3A5-4815-80B0-1D5C9C523931}"/>
              </a:ext>
            </a:extLst>
          </p:cNvPr>
          <p:cNvSpPr txBox="1"/>
          <p:nvPr/>
        </p:nvSpPr>
        <p:spPr>
          <a:xfrm>
            <a:off x="5562538" y="737943"/>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Fleet &amp; Waste Bins Management </a:t>
            </a:r>
          </a:p>
        </p:txBody>
      </p:sp>
      <p:sp>
        <p:nvSpPr>
          <p:cNvPr id="9" name="TextBox 8">
            <a:extLst>
              <a:ext uri="{FF2B5EF4-FFF2-40B4-BE49-F238E27FC236}">
                <a16:creationId xmlns:a16="http://schemas.microsoft.com/office/drawing/2014/main" id="{95DB6308-B672-489D-A84D-3CA5A37FB7F8}"/>
              </a:ext>
            </a:extLst>
          </p:cNvPr>
          <p:cNvSpPr txBox="1"/>
          <p:nvPr/>
        </p:nvSpPr>
        <p:spPr>
          <a:xfrm>
            <a:off x="1106722" y="2144638"/>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Customer Management</a:t>
            </a:r>
          </a:p>
        </p:txBody>
      </p:sp>
    </p:spTree>
    <p:extLst>
      <p:ext uri="{BB962C8B-B14F-4D97-AF65-F5344CB8AC3E}">
        <p14:creationId xmlns:p14="http://schemas.microsoft.com/office/powerpoint/2010/main" val="3027569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B84D8"/>
        </a:solidFill>
        <a:effectLst/>
      </p:bgPr>
    </p:bg>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3846718" y="295629"/>
            <a:ext cx="4497265" cy="553998"/>
          </a:xfrm>
          <a:prstGeom prst="rect">
            <a:avLst/>
          </a:prstGeom>
          <a:noFill/>
        </p:spPr>
        <p:txBody>
          <a:bodyPr wrap="square" rtlCol="0">
            <a:spAutoFit/>
          </a:bodyPr>
          <a:lstStyle/>
          <a:p>
            <a:pPr defTabSz="228600"/>
            <a:r>
              <a:rPr lang="en-US" sz="3000" b="1">
                <a:solidFill>
                  <a:srgbClr val="19325A"/>
                </a:solidFill>
                <a:latin typeface="Poppins SemiBold" panose="00000700000000000000" pitchFamily="2" charset="0"/>
                <a:ea typeface="Roboto" panose="02000000000000000000" pitchFamily="2" charset="0"/>
                <a:cs typeface="Poppins SemiBold" panose="00000700000000000000" pitchFamily="2" charset="0"/>
              </a:rPr>
              <a:t>HyperNet IoT Platform</a:t>
            </a:r>
            <a:endPar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endParaRP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62" y="-8143"/>
            <a:ext cx="3613498" cy="3939877"/>
          </a:xfrm>
          <a:prstGeom prst="rect">
            <a:avLst/>
          </a:prstGeom>
        </p:spPr>
      </p:pic>
      <p:pic>
        <p:nvPicPr>
          <p:cNvPr id="6" name="Picture 5">
            <a:extLst>
              <a:ext uri="{FF2B5EF4-FFF2-40B4-BE49-F238E27FC236}">
                <a16:creationId xmlns:a16="http://schemas.microsoft.com/office/drawing/2014/main" id="{B5C8D7F3-B538-4088-8AB1-F32B51046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351" y="1261456"/>
            <a:ext cx="5843568" cy="4910744"/>
          </a:xfrm>
          <a:prstGeom prst="rect">
            <a:avLst/>
          </a:prstGeom>
        </p:spPr>
      </p:pic>
      <p:sp>
        <p:nvSpPr>
          <p:cNvPr id="8" name="TextBox 7">
            <a:extLst>
              <a:ext uri="{FF2B5EF4-FFF2-40B4-BE49-F238E27FC236}">
                <a16:creationId xmlns:a16="http://schemas.microsoft.com/office/drawing/2014/main" id="{2EDC286B-8233-49DB-93B5-DF19A87FAF35}"/>
              </a:ext>
            </a:extLst>
          </p:cNvPr>
          <p:cNvSpPr txBox="1"/>
          <p:nvPr/>
        </p:nvSpPr>
        <p:spPr>
          <a:xfrm>
            <a:off x="1022350" y="2429489"/>
            <a:ext cx="4497265" cy="3416320"/>
          </a:xfrm>
          <a:prstGeom prst="rect">
            <a:avLst/>
          </a:prstGeom>
          <a:noFill/>
        </p:spPr>
        <p:txBody>
          <a:bodyPr wrap="square">
            <a:spAutoFit/>
          </a:bodyPr>
          <a:lstStyle/>
          <a:p>
            <a:pPr>
              <a:defRPr/>
            </a:pPr>
            <a:r>
              <a:rPr lang="en-US" sz="1800" dirty="0">
                <a:latin typeface="Century Gothic" panose="020B0502020202020204" pitchFamily="34" charset="0"/>
                <a:cs typeface="Cavolini" panose="020B0502040204020203" pitchFamily="66" charset="0"/>
              </a:rPr>
              <a:t>HyperNet IoT Platform is a cloud based IOT secure, scalable solution which connects with million of IOT devices, which becomes the eyes, ears and brain of organizations, and bring the results for multiple type organizations, small or large, and help in operational optimization and decision making.</a:t>
            </a:r>
          </a:p>
          <a:p>
            <a:pPr>
              <a:defRPr/>
            </a:pPr>
            <a:endParaRPr lang="en-US" dirty="0">
              <a:latin typeface="Century Gothic" panose="020B0502020202020204" pitchFamily="34" charset="0"/>
              <a:cs typeface="Cavolini" panose="020B0502040204020203" pitchFamily="66" charset="0"/>
            </a:endParaRPr>
          </a:p>
          <a:p>
            <a:pPr>
              <a:defRPr/>
            </a:pPr>
            <a:endParaRPr lang="en-US" sz="1800" dirty="0">
              <a:latin typeface="Century Gothic" panose="020B0502020202020204" pitchFamily="34" charset="0"/>
              <a:cs typeface="Cavolini" panose="020B0502040204020203" pitchFamily="66" charset="0"/>
            </a:endParaRPr>
          </a:p>
          <a:p>
            <a:pPr>
              <a:defRPr/>
            </a:pPr>
            <a:r>
              <a:rPr lang="en-US" sz="1800" dirty="0">
                <a:latin typeface="Century Gothic" panose="020B0502020202020204" pitchFamily="34" charset="0"/>
                <a:cs typeface="Cavolini" panose="020B0502040204020203" pitchFamily="66" charset="0"/>
              </a:rPr>
              <a:t>Following are the Use-Case of HyperNet IoT Platform </a:t>
            </a:r>
          </a:p>
        </p:txBody>
      </p:sp>
      <p:pic>
        <p:nvPicPr>
          <p:cNvPr id="9" name="Picture 8" descr="Logo&#10;&#10;Description automatically generated with medium confidence">
            <a:extLst>
              <a:ext uri="{FF2B5EF4-FFF2-40B4-BE49-F238E27FC236}">
                <a16:creationId xmlns:a16="http://schemas.microsoft.com/office/drawing/2014/main" id="{E75DB8EA-690D-455D-B385-9E0F099BAF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0464"/>
          <a:stretch/>
        </p:blipFill>
        <p:spPr>
          <a:xfrm>
            <a:off x="8768667" y="191924"/>
            <a:ext cx="496935" cy="987752"/>
          </a:xfrm>
          <a:prstGeom prst="rect">
            <a:avLst/>
          </a:prstGeom>
        </p:spPr>
      </p:pic>
    </p:spTree>
    <p:extLst>
      <p:ext uri="{BB962C8B-B14F-4D97-AF65-F5344CB8AC3E}">
        <p14:creationId xmlns:p14="http://schemas.microsoft.com/office/powerpoint/2010/main" val="200482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804102" y="3429000"/>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National Supply &amp;</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Demand (B2B)</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4" name="Picture 3">
            <a:extLst>
              <a:ext uri="{FF2B5EF4-FFF2-40B4-BE49-F238E27FC236}">
                <a16:creationId xmlns:a16="http://schemas.microsoft.com/office/drawing/2014/main" id="{C766CC76-2DB2-4CFC-9E01-6D4111D78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030" y="508667"/>
            <a:ext cx="5215850" cy="5840666"/>
          </a:xfrm>
          <a:prstGeom prst="rect">
            <a:avLst/>
          </a:prstGeom>
        </p:spPr>
      </p:pic>
    </p:spTree>
    <p:extLst>
      <p:ext uri="{BB962C8B-B14F-4D97-AF65-F5344CB8AC3E}">
        <p14:creationId xmlns:p14="http://schemas.microsoft.com/office/powerpoint/2010/main" val="1020777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3" name="Picture 2">
            <a:extLst>
              <a:ext uri="{FF2B5EF4-FFF2-40B4-BE49-F238E27FC236}">
                <a16:creationId xmlns:a16="http://schemas.microsoft.com/office/drawing/2014/main" id="{B68870E6-5BC6-4858-A8F9-7F0C15176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50" y="1117347"/>
            <a:ext cx="9980641" cy="6487417"/>
          </a:xfrm>
          <a:prstGeom prst="rect">
            <a:avLst/>
          </a:prstGeom>
        </p:spPr>
      </p:pic>
      <p:pic>
        <p:nvPicPr>
          <p:cNvPr id="6" name="Picture 5">
            <a:extLst>
              <a:ext uri="{FF2B5EF4-FFF2-40B4-BE49-F238E27FC236}">
                <a16:creationId xmlns:a16="http://schemas.microsoft.com/office/drawing/2014/main" id="{C1D862E4-208D-4465-B8A2-0D5A12AC0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3774" y="1895587"/>
            <a:ext cx="4660967" cy="3216553"/>
          </a:xfrm>
          <a:prstGeom prst="rect">
            <a:avLst/>
          </a:prstGeom>
        </p:spPr>
      </p:pic>
      <p:sp>
        <p:nvSpPr>
          <p:cNvPr id="8" name="TextBox 7">
            <a:extLst>
              <a:ext uri="{FF2B5EF4-FFF2-40B4-BE49-F238E27FC236}">
                <a16:creationId xmlns:a16="http://schemas.microsoft.com/office/drawing/2014/main" id="{809603E9-357E-4DC6-9DEF-4E0B03949625}"/>
              </a:ext>
            </a:extLst>
          </p:cNvPr>
          <p:cNvSpPr txBox="1"/>
          <p:nvPr/>
        </p:nvSpPr>
        <p:spPr>
          <a:xfrm>
            <a:off x="1633495" y="16672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Business Order-Dashboards</a:t>
            </a:r>
          </a:p>
        </p:txBody>
      </p:sp>
      <p:sp>
        <p:nvSpPr>
          <p:cNvPr id="9" name="TextBox 8">
            <a:extLst>
              <a:ext uri="{FF2B5EF4-FFF2-40B4-BE49-F238E27FC236}">
                <a16:creationId xmlns:a16="http://schemas.microsoft.com/office/drawing/2014/main" id="{335A03D4-A42C-41BE-9692-012307C39883}"/>
              </a:ext>
            </a:extLst>
          </p:cNvPr>
          <p:cNvSpPr txBox="1"/>
          <p:nvPr/>
        </p:nvSpPr>
        <p:spPr>
          <a:xfrm>
            <a:off x="6444821" y="1252563"/>
            <a:ext cx="4497265" cy="55399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Supplier View</a:t>
            </a:r>
          </a:p>
        </p:txBody>
      </p:sp>
    </p:spTree>
    <p:extLst>
      <p:ext uri="{BB962C8B-B14F-4D97-AF65-F5344CB8AC3E}">
        <p14:creationId xmlns:p14="http://schemas.microsoft.com/office/powerpoint/2010/main" val="3573960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9" name="Picture 8">
            <a:extLst>
              <a:ext uri="{FF2B5EF4-FFF2-40B4-BE49-F238E27FC236}">
                <a16:creationId xmlns:a16="http://schemas.microsoft.com/office/drawing/2014/main" id="{0A9E3CC2-6E79-451E-828D-0CB0843B3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070" y="-73152"/>
            <a:ext cx="12443460" cy="8295640"/>
          </a:xfrm>
          <a:prstGeom prst="rect">
            <a:avLst/>
          </a:prstGeom>
        </p:spPr>
      </p:pic>
      <p:sp>
        <p:nvSpPr>
          <p:cNvPr id="5" name="TextBox 4">
            <a:extLst>
              <a:ext uri="{FF2B5EF4-FFF2-40B4-BE49-F238E27FC236}">
                <a16:creationId xmlns:a16="http://schemas.microsoft.com/office/drawing/2014/main" id="{1A3CDD9E-4760-44D2-A8B2-1C8EB0793264}"/>
              </a:ext>
            </a:extLst>
          </p:cNvPr>
          <p:cNvSpPr txBox="1"/>
          <p:nvPr/>
        </p:nvSpPr>
        <p:spPr>
          <a:xfrm>
            <a:off x="977838" y="3000729"/>
            <a:ext cx="4497265" cy="55399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Buyer Analysis </a:t>
            </a:r>
          </a:p>
        </p:txBody>
      </p:sp>
    </p:spTree>
    <p:extLst>
      <p:ext uri="{BB962C8B-B14F-4D97-AF65-F5344CB8AC3E}">
        <p14:creationId xmlns:p14="http://schemas.microsoft.com/office/powerpoint/2010/main" val="1738940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804102" y="3429000"/>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Field Force Performance</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7" name="Picture 6">
            <a:extLst>
              <a:ext uri="{FF2B5EF4-FFF2-40B4-BE49-F238E27FC236}">
                <a16:creationId xmlns:a16="http://schemas.microsoft.com/office/drawing/2014/main" id="{DA16384C-D8A5-4465-AFF6-85C3B23E1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161" y="402773"/>
            <a:ext cx="5581239" cy="6249825"/>
          </a:xfrm>
          <a:prstGeom prst="rect">
            <a:avLst/>
          </a:prstGeom>
        </p:spPr>
      </p:pic>
    </p:spTree>
    <p:extLst>
      <p:ext uri="{BB962C8B-B14F-4D97-AF65-F5344CB8AC3E}">
        <p14:creationId xmlns:p14="http://schemas.microsoft.com/office/powerpoint/2010/main" val="3045556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5" name="Picture 4">
            <a:extLst>
              <a:ext uri="{FF2B5EF4-FFF2-40B4-BE49-F238E27FC236}">
                <a16:creationId xmlns:a16="http://schemas.microsoft.com/office/drawing/2014/main" id="{4EC8CD52-6280-476E-AF2E-E758635A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8" y="1339443"/>
            <a:ext cx="9835902" cy="6393337"/>
          </a:xfrm>
          <a:prstGeom prst="rect">
            <a:avLst/>
          </a:prstGeom>
        </p:spPr>
      </p:pic>
      <p:pic>
        <p:nvPicPr>
          <p:cNvPr id="9" name="Picture 8">
            <a:extLst>
              <a:ext uri="{FF2B5EF4-FFF2-40B4-BE49-F238E27FC236}">
                <a16:creationId xmlns:a16="http://schemas.microsoft.com/office/drawing/2014/main" id="{CAE1EE33-095D-4D79-B330-787D3BC13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295" y="2255024"/>
            <a:ext cx="4637103" cy="3357069"/>
          </a:xfrm>
          <a:prstGeom prst="rect">
            <a:avLst/>
          </a:prstGeom>
        </p:spPr>
      </p:pic>
      <p:sp>
        <p:nvSpPr>
          <p:cNvPr id="6" name="TextBox 5">
            <a:extLst>
              <a:ext uri="{FF2B5EF4-FFF2-40B4-BE49-F238E27FC236}">
                <a16:creationId xmlns:a16="http://schemas.microsoft.com/office/drawing/2014/main" id="{690C22B4-C60A-4CCD-AE20-E0C55EA265AA}"/>
              </a:ext>
            </a:extLst>
          </p:cNvPr>
          <p:cNvSpPr txBox="1"/>
          <p:nvPr/>
        </p:nvSpPr>
        <p:spPr>
          <a:xfrm>
            <a:off x="1742167" y="1979463"/>
            <a:ext cx="4497265" cy="55399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Staff Management</a:t>
            </a:r>
          </a:p>
        </p:txBody>
      </p:sp>
      <p:sp>
        <p:nvSpPr>
          <p:cNvPr id="8" name="TextBox 7">
            <a:extLst>
              <a:ext uri="{FF2B5EF4-FFF2-40B4-BE49-F238E27FC236}">
                <a16:creationId xmlns:a16="http://schemas.microsoft.com/office/drawing/2014/main" id="{62775B52-74E1-4797-8111-9247E771DE7E}"/>
              </a:ext>
            </a:extLst>
          </p:cNvPr>
          <p:cNvSpPr txBox="1"/>
          <p:nvPr/>
        </p:nvSpPr>
        <p:spPr>
          <a:xfrm>
            <a:off x="6329871" y="1077471"/>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Sites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Management</a:t>
            </a:r>
          </a:p>
        </p:txBody>
      </p:sp>
    </p:spTree>
    <p:extLst>
      <p:ext uri="{BB962C8B-B14F-4D97-AF65-F5344CB8AC3E}">
        <p14:creationId xmlns:p14="http://schemas.microsoft.com/office/powerpoint/2010/main" val="3520205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3" name="Picture 2">
            <a:extLst>
              <a:ext uri="{FF2B5EF4-FFF2-40B4-BE49-F238E27FC236}">
                <a16:creationId xmlns:a16="http://schemas.microsoft.com/office/drawing/2014/main" id="{C966E21F-7E55-4EB3-816E-4430C2DCD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012" y="702901"/>
            <a:ext cx="10287000" cy="6858000"/>
          </a:xfrm>
          <a:prstGeom prst="rect">
            <a:avLst/>
          </a:prstGeom>
        </p:spPr>
      </p:pic>
      <p:sp>
        <p:nvSpPr>
          <p:cNvPr id="5" name="TextBox 4">
            <a:extLst>
              <a:ext uri="{FF2B5EF4-FFF2-40B4-BE49-F238E27FC236}">
                <a16:creationId xmlns:a16="http://schemas.microsoft.com/office/drawing/2014/main" id="{982C11EA-8083-406C-A55E-5952ECD4A017}"/>
              </a:ext>
            </a:extLst>
          </p:cNvPr>
          <p:cNvSpPr txBox="1"/>
          <p:nvPr/>
        </p:nvSpPr>
        <p:spPr>
          <a:xfrm>
            <a:off x="2998529" y="12227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Employee Work Analysis</a:t>
            </a:r>
          </a:p>
        </p:txBody>
      </p:sp>
    </p:spTree>
    <p:extLst>
      <p:ext uri="{BB962C8B-B14F-4D97-AF65-F5344CB8AC3E}">
        <p14:creationId xmlns:p14="http://schemas.microsoft.com/office/powerpoint/2010/main" val="2717813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p:cNvPicPr preferRelativeResize="0"/>
          <p:nvPr/>
        </p:nvPicPr>
        <p:blipFill rotWithShape="1">
          <a:blip r:embed="rId3">
            <a:alphaModFix/>
          </a:blip>
          <a:srcRect l="7230" r="13139"/>
          <a:stretch/>
        </p:blipFill>
        <p:spPr>
          <a:xfrm>
            <a:off x="1" y="0"/>
            <a:ext cx="12191999" cy="6858000"/>
          </a:xfrm>
          <a:prstGeom prst="rect">
            <a:avLst/>
          </a:prstGeom>
          <a:noFill/>
          <a:ln>
            <a:noFill/>
          </a:ln>
        </p:spPr>
      </p:pic>
      <p:sp>
        <p:nvSpPr>
          <p:cNvPr id="121" name="Google Shape;121;p18"/>
          <p:cNvSpPr/>
          <p:nvPr/>
        </p:nvSpPr>
        <p:spPr>
          <a:xfrm>
            <a:off x="0" y="0"/>
            <a:ext cx="12192000" cy="6858000"/>
          </a:xfrm>
          <a:prstGeom prst="rect">
            <a:avLst/>
          </a:prstGeom>
          <a:solidFill>
            <a:srgbClr val="2B2B2B">
              <a:alpha val="75380"/>
            </a:srgbClr>
          </a:solidFill>
          <a:ln>
            <a:noFill/>
          </a:ln>
        </p:spPr>
        <p:txBody>
          <a:bodyPr spcFirstLastPara="1" wrap="square" lIns="121900" tIns="121900" rIns="121900" bIns="121900" anchor="ctr" anchorCtr="0">
            <a:noAutofit/>
          </a:bodyPr>
          <a:lstStyle/>
          <a:p>
            <a:endParaRPr sz="2400"/>
          </a:p>
        </p:txBody>
      </p:sp>
      <p:pic>
        <p:nvPicPr>
          <p:cNvPr id="123" name="Google Shape;123;p18"/>
          <p:cNvPicPr preferRelativeResize="0"/>
          <p:nvPr/>
        </p:nvPicPr>
        <p:blipFill>
          <a:blip r:embed="rId4">
            <a:alphaModFix/>
          </a:blip>
          <a:stretch>
            <a:fillRect/>
          </a:stretch>
        </p:blipFill>
        <p:spPr>
          <a:xfrm>
            <a:off x="4249585" y="2135418"/>
            <a:ext cx="2940032" cy="642033"/>
          </a:xfrm>
          <a:prstGeom prst="rect">
            <a:avLst/>
          </a:prstGeom>
          <a:noFill/>
          <a:ln>
            <a:noFill/>
          </a:ln>
        </p:spPr>
      </p:pic>
      <p:sp>
        <p:nvSpPr>
          <p:cNvPr id="124" name="Google Shape;124;p18"/>
          <p:cNvSpPr txBox="1"/>
          <p:nvPr/>
        </p:nvSpPr>
        <p:spPr>
          <a:xfrm>
            <a:off x="2483401" y="2777451"/>
            <a:ext cx="6472400" cy="977600"/>
          </a:xfrm>
          <a:prstGeom prst="rect">
            <a:avLst/>
          </a:prstGeom>
          <a:noFill/>
          <a:ln>
            <a:noFill/>
          </a:ln>
        </p:spPr>
        <p:txBody>
          <a:bodyPr spcFirstLastPara="1" wrap="square" lIns="121900" tIns="121900" rIns="121900" bIns="121900" anchor="t" anchorCtr="0">
            <a:noAutofit/>
          </a:bodyPr>
          <a:lstStyle/>
          <a:p>
            <a:pPr algn="ctr"/>
            <a:r>
              <a:rPr lang="en-GB" sz="3200" dirty="0">
                <a:solidFill>
                  <a:srgbClr val="EFEFEF"/>
                </a:solidFill>
                <a:latin typeface="Avenir Book" panose="02000503020000020003" pitchFamily="2" charset="0"/>
                <a:ea typeface="HGMinchoE" panose="02020909000000000000" pitchFamily="49" charset="-128"/>
                <a:cs typeface="Advent Pro"/>
                <a:sym typeface="Advent Pro"/>
              </a:rPr>
              <a:t>Your Partner in Digitization</a:t>
            </a:r>
            <a:endParaRPr sz="3200" dirty="0">
              <a:solidFill>
                <a:srgbClr val="EFEFEF"/>
              </a:solidFill>
              <a:latin typeface="Avenir Book" panose="02000503020000020003" pitchFamily="2" charset="0"/>
              <a:ea typeface="HGMinchoE" panose="02020909000000000000" pitchFamily="49" charset="-128"/>
              <a:cs typeface="Advent Pro"/>
              <a:sym typeface="Advent Pro"/>
            </a:endParaRPr>
          </a:p>
        </p:txBody>
      </p:sp>
    </p:spTree>
    <p:extLst>
      <p:ext uri="{BB962C8B-B14F-4D97-AF65-F5344CB8AC3E}">
        <p14:creationId xmlns:p14="http://schemas.microsoft.com/office/powerpoint/2010/main" val="414558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00"/>
                                        <p:tgtEl>
                                          <p:spTgt spid="124"/>
                                        </p:tgtEl>
                                      </p:cBhvr>
                                    </p:animEffect>
                                  </p:childTnLst>
                                </p:cTn>
                              </p:par>
                              <p:par>
                                <p:cTn id="8" presetID="22" presetClass="entr" presetSubtype="4"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wipe(down)">
                                      <p:cBhvr>
                                        <p:cTn id="1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B84D8"/>
        </a:solidFill>
        <a:effectLst/>
      </p:bgPr>
    </p:bg>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977838" y="30007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Fleet Management System</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62" y="-8143"/>
            <a:ext cx="3613498" cy="3939877"/>
          </a:xfrm>
          <a:prstGeom prst="rect">
            <a:avLst/>
          </a:prstGeom>
        </p:spPr>
      </p:pic>
      <p:pic>
        <p:nvPicPr>
          <p:cNvPr id="12" name="Picture 11">
            <a:extLst>
              <a:ext uri="{FF2B5EF4-FFF2-40B4-BE49-F238E27FC236}">
                <a16:creationId xmlns:a16="http://schemas.microsoft.com/office/drawing/2014/main" id="{18A4C3A4-F8BD-4F97-AD2B-1ED4D5D77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082" y="212724"/>
            <a:ext cx="5744417" cy="6432551"/>
          </a:xfrm>
          <a:prstGeom prst="rect">
            <a:avLst/>
          </a:prstGeom>
        </p:spPr>
      </p:pic>
    </p:spTree>
    <p:extLst>
      <p:ext uri="{BB962C8B-B14F-4D97-AF65-F5344CB8AC3E}">
        <p14:creationId xmlns:p14="http://schemas.microsoft.com/office/powerpoint/2010/main" val="346632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ircle">
            <a:extLst>
              <a:ext uri="{FF2B5EF4-FFF2-40B4-BE49-F238E27FC236}">
                <a16:creationId xmlns:a16="http://schemas.microsoft.com/office/drawing/2014/main" id="{F47B0F5C-6C23-4552-9CDD-D789A5340BA7}"/>
              </a:ext>
            </a:extLst>
          </p:cNvPr>
          <p:cNvSpPr/>
          <p:nvPr/>
        </p:nvSpPr>
        <p:spPr>
          <a:xfrm>
            <a:off x="7990275" y="2900361"/>
            <a:ext cx="3019922" cy="3019922"/>
          </a:xfrm>
          <a:prstGeom prst="ellipse">
            <a:avLst/>
          </a:prstGeom>
          <a:solidFill>
            <a:srgbClr val="FFFFFF"/>
          </a:solidFill>
          <a:ln w="12700">
            <a:miter lim="400000"/>
          </a:ln>
          <a:effectLst>
            <a:outerShdw blurRad="279400" dist="76600" dir="5400000" rotWithShape="0">
              <a:srgbClr val="909DAD">
                <a:alpha val="30051"/>
              </a:srgbClr>
            </a:outerShdw>
          </a:effectLst>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3" name="Circle">
            <a:extLst>
              <a:ext uri="{FF2B5EF4-FFF2-40B4-BE49-F238E27FC236}">
                <a16:creationId xmlns:a16="http://schemas.microsoft.com/office/drawing/2014/main" id="{D0E30D9D-8606-44B2-BE57-0AF9790ACF5E}"/>
              </a:ext>
            </a:extLst>
          </p:cNvPr>
          <p:cNvSpPr/>
          <p:nvPr/>
        </p:nvSpPr>
        <p:spPr>
          <a:xfrm>
            <a:off x="6829349" y="6374862"/>
            <a:ext cx="256387" cy="256387"/>
          </a:xfrm>
          <a:prstGeom prst="ellipse">
            <a:avLst/>
          </a:prstGeom>
          <a:solidFill>
            <a:srgbClr val="4D7697"/>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4" name="Circle">
            <a:extLst>
              <a:ext uri="{FF2B5EF4-FFF2-40B4-BE49-F238E27FC236}">
                <a16:creationId xmlns:a16="http://schemas.microsoft.com/office/drawing/2014/main" id="{569A1B81-B495-4EEF-B3C7-B0FE0203F06A}"/>
              </a:ext>
            </a:extLst>
          </p:cNvPr>
          <p:cNvSpPr/>
          <p:nvPr/>
        </p:nvSpPr>
        <p:spPr>
          <a:xfrm>
            <a:off x="7551420" y="818734"/>
            <a:ext cx="95304" cy="95303"/>
          </a:xfrm>
          <a:prstGeom prst="ellipse">
            <a:avLst/>
          </a:prstGeom>
          <a:solidFill>
            <a:srgbClr val="4BA5D7"/>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8" name="Circle">
            <a:extLst>
              <a:ext uri="{FF2B5EF4-FFF2-40B4-BE49-F238E27FC236}">
                <a16:creationId xmlns:a16="http://schemas.microsoft.com/office/drawing/2014/main" id="{4A7199C8-E9D3-4C8F-AE88-0BFA767AAF5F}"/>
              </a:ext>
            </a:extLst>
          </p:cNvPr>
          <p:cNvSpPr/>
          <p:nvPr/>
        </p:nvSpPr>
        <p:spPr>
          <a:xfrm>
            <a:off x="7224573" y="3595085"/>
            <a:ext cx="256387" cy="256386"/>
          </a:xfrm>
          <a:prstGeom prst="ellipse">
            <a:avLst/>
          </a:prstGeom>
          <a:solidFill>
            <a:srgbClr val="90D9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9" name="Circle">
            <a:extLst>
              <a:ext uri="{FF2B5EF4-FFF2-40B4-BE49-F238E27FC236}">
                <a16:creationId xmlns:a16="http://schemas.microsoft.com/office/drawing/2014/main" id="{75D95057-464B-4D12-9658-B81B531F0B67}"/>
              </a:ext>
            </a:extLst>
          </p:cNvPr>
          <p:cNvSpPr/>
          <p:nvPr/>
        </p:nvSpPr>
        <p:spPr>
          <a:xfrm>
            <a:off x="5014489" y="1945086"/>
            <a:ext cx="305435" cy="305435"/>
          </a:xfrm>
          <a:prstGeom prst="ellipse">
            <a:avLst/>
          </a:prstGeom>
          <a:solidFill>
            <a:srgbClr val="002EA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1C749"/>
              </a:solidFill>
            </a:endParaRPr>
          </a:p>
        </p:txBody>
      </p:sp>
      <p:sp>
        <p:nvSpPr>
          <p:cNvPr id="40" name="Circle">
            <a:extLst>
              <a:ext uri="{FF2B5EF4-FFF2-40B4-BE49-F238E27FC236}">
                <a16:creationId xmlns:a16="http://schemas.microsoft.com/office/drawing/2014/main" id="{CDD177B2-E323-407A-AF78-E8529F58A299}"/>
              </a:ext>
            </a:extLst>
          </p:cNvPr>
          <p:cNvSpPr/>
          <p:nvPr/>
        </p:nvSpPr>
        <p:spPr>
          <a:xfrm>
            <a:off x="11743206" y="2006385"/>
            <a:ext cx="256387" cy="256386"/>
          </a:xfrm>
          <a:prstGeom prst="ellipse">
            <a:avLst/>
          </a:prstGeom>
          <a:solidFill>
            <a:srgbClr val="1993B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8" name="Circle">
            <a:extLst>
              <a:ext uri="{FF2B5EF4-FFF2-40B4-BE49-F238E27FC236}">
                <a16:creationId xmlns:a16="http://schemas.microsoft.com/office/drawing/2014/main" id="{DBD46008-987B-4281-8269-AC79E9A83E20}"/>
              </a:ext>
            </a:extLst>
          </p:cNvPr>
          <p:cNvSpPr/>
          <p:nvPr/>
        </p:nvSpPr>
        <p:spPr>
          <a:xfrm>
            <a:off x="7085736" y="1952228"/>
            <a:ext cx="4905772" cy="4905772"/>
          </a:xfrm>
          <a:prstGeom prst="ellipse">
            <a:avLst/>
          </a:prstGeom>
          <a:ln w="63500">
            <a:solidFill>
              <a:srgbClr val="7D7D7D">
                <a:alpha val="1285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62" y="-8143"/>
            <a:ext cx="3613498" cy="3939877"/>
          </a:xfrm>
          <a:prstGeom prst="rect">
            <a:avLst/>
          </a:prstGeom>
        </p:spPr>
      </p:pic>
      <p:pic>
        <p:nvPicPr>
          <p:cNvPr id="8" name="Picture 7">
            <a:extLst>
              <a:ext uri="{FF2B5EF4-FFF2-40B4-BE49-F238E27FC236}">
                <a16:creationId xmlns:a16="http://schemas.microsoft.com/office/drawing/2014/main" id="{D9CB02FF-7D2B-4176-A007-62595D960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924" y="2097804"/>
            <a:ext cx="6800167" cy="4533445"/>
          </a:xfrm>
          <a:prstGeom prst="rect">
            <a:avLst/>
          </a:prstGeom>
        </p:spPr>
      </p:pic>
      <p:pic>
        <p:nvPicPr>
          <p:cNvPr id="9" name="Picture 8">
            <a:extLst>
              <a:ext uri="{FF2B5EF4-FFF2-40B4-BE49-F238E27FC236}">
                <a16:creationId xmlns:a16="http://schemas.microsoft.com/office/drawing/2014/main" id="{FD3C4647-42E1-4AA5-8A50-9D5D3AD85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7" y="3021446"/>
            <a:ext cx="6096012" cy="3962408"/>
          </a:xfrm>
          <a:prstGeom prst="rect">
            <a:avLst/>
          </a:prstGeom>
        </p:spPr>
      </p:pic>
      <p:sp>
        <p:nvSpPr>
          <p:cNvPr id="12" name="TextBox 11">
            <a:extLst>
              <a:ext uri="{FF2B5EF4-FFF2-40B4-BE49-F238E27FC236}">
                <a16:creationId xmlns:a16="http://schemas.microsoft.com/office/drawing/2014/main" id="{E0229647-AEA1-49BA-A709-885834C82513}"/>
              </a:ext>
            </a:extLst>
          </p:cNvPr>
          <p:cNvSpPr txBox="1"/>
          <p:nvPr/>
        </p:nvSpPr>
        <p:spPr>
          <a:xfrm>
            <a:off x="989720" y="2521615"/>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Individual Vehicle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Tracking</a:t>
            </a:r>
          </a:p>
        </p:txBody>
      </p:sp>
      <p:sp>
        <p:nvSpPr>
          <p:cNvPr id="13" name="TextBox 12">
            <a:extLst>
              <a:ext uri="{FF2B5EF4-FFF2-40B4-BE49-F238E27FC236}">
                <a16:creationId xmlns:a16="http://schemas.microsoft.com/office/drawing/2014/main" id="{41FCE5C4-CEC9-4A0E-AC77-460B037AAA93}"/>
              </a:ext>
            </a:extLst>
          </p:cNvPr>
          <p:cNvSpPr txBox="1"/>
          <p:nvPr/>
        </p:nvSpPr>
        <p:spPr>
          <a:xfrm>
            <a:off x="6485521" y="1452387"/>
            <a:ext cx="4905772" cy="55399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Statistical Dashboards</a:t>
            </a:r>
          </a:p>
        </p:txBody>
      </p:sp>
    </p:spTree>
    <p:extLst>
      <p:ext uri="{BB962C8B-B14F-4D97-AF65-F5344CB8AC3E}">
        <p14:creationId xmlns:p14="http://schemas.microsoft.com/office/powerpoint/2010/main" val="48372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94169" y="9525"/>
            <a:ext cx="3886200" cy="6848475"/>
          </a:xfrm>
          <a:prstGeom prst="rect">
            <a:avLst/>
          </a:prstGeom>
        </p:spPr>
      </p:pic>
      <p:pic>
        <p:nvPicPr>
          <p:cNvPr id="12" name="Picture 11">
            <a:extLst>
              <a:ext uri="{FF2B5EF4-FFF2-40B4-BE49-F238E27FC236}">
                <a16:creationId xmlns:a16="http://schemas.microsoft.com/office/drawing/2014/main" id="{8DF1A47F-084A-44FE-BED2-D39C90C77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14081455" cy="6838950"/>
          </a:xfrm>
          <a:prstGeom prst="rect">
            <a:avLst/>
          </a:prstGeom>
        </p:spPr>
      </p:pic>
      <p:sp>
        <p:nvSpPr>
          <p:cNvPr id="5" name="TextBox 4">
            <a:extLst>
              <a:ext uri="{FF2B5EF4-FFF2-40B4-BE49-F238E27FC236}">
                <a16:creationId xmlns:a16="http://schemas.microsoft.com/office/drawing/2014/main" id="{41D8718F-E67A-4270-8663-C2EE04651E5E}"/>
              </a:ext>
            </a:extLst>
          </p:cNvPr>
          <p:cNvSpPr txBox="1"/>
          <p:nvPr/>
        </p:nvSpPr>
        <p:spPr>
          <a:xfrm>
            <a:off x="152339" y="2314929"/>
            <a:ext cx="4343462" cy="2308324"/>
          </a:xfrm>
          <a:prstGeom prst="rect">
            <a:avLst/>
          </a:prstGeom>
          <a:noFill/>
        </p:spPr>
        <p:txBody>
          <a:bodyPr wrap="square" rtlCol="0">
            <a:spAutoFit/>
          </a:bodyPr>
          <a:lstStyle/>
          <a:p>
            <a:pPr defTabSz="228600"/>
            <a:r>
              <a:rPr lang="en-US" sz="24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Driver Management</a:t>
            </a:r>
          </a:p>
          <a:p>
            <a:pPr defTabSz="228600"/>
            <a:endParaRPr lang="en-US" sz="24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endParaRPr>
          </a:p>
          <a:p>
            <a:pPr defTabSz="228600"/>
            <a:r>
              <a:rPr lang="en-US" sz="24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Jobs Management</a:t>
            </a:r>
          </a:p>
          <a:p>
            <a:pPr defTabSz="228600"/>
            <a:endParaRPr lang="en-US" sz="24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endParaRPr>
          </a:p>
          <a:p>
            <a:pPr defTabSz="228600"/>
            <a:r>
              <a:rPr lang="en-US" sz="24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Predictive Maintenance Management</a:t>
            </a:r>
          </a:p>
        </p:txBody>
      </p:sp>
    </p:spTree>
    <p:extLst>
      <p:ext uri="{BB962C8B-B14F-4D97-AF65-F5344CB8AC3E}">
        <p14:creationId xmlns:p14="http://schemas.microsoft.com/office/powerpoint/2010/main" val="318675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977838" y="3000729"/>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Asset Management System</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62" y="-8143"/>
            <a:ext cx="3613498" cy="3939877"/>
          </a:xfrm>
          <a:prstGeom prst="rect">
            <a:avLst/>
          </a:prstGeom>
        </p:spPr>
      </p:pic>
      <p:pic>
        <p:nvPicPr>
          <p:cNvPr id="5" name="Picture 4">
            <a:extLst>
              <a:ext uri="{FF2B5EF4-FFF2-40B4-BE49-F238E27FC236}">
                <a16:creationId xmlns:a16="http://schemas.microsoft.com/office/drawing/2014/main" id="{A7C5D0B0-A2DC-4DD5-BAE6-F1A530D5D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003" y="497411"/>
            <a:ext cx="5378051" cy="6022297"/>
          </a:xfrm>
          <a:prstGeom prst="rect">
            <a:avLst/>
          </a:prstGeom>
        </p:spPr>
      </p:pic>
      <p:sp>
        <p:nvSpPr>
          <p:cNvPr id="6" name="Circle">
            <a:extLst>
              <a:ext uri="{FF2B5EF4-FFF2-40B4-BE49-F238E27FC236}">
                <a16:creationId xmlns:a16="http://schemas.microsoft.com/office/drawing/2014/main" id="{4041504F-F95B-4427-B9A6-F6812776C5AA}"/>
              </a:ext>
            </a:extLst>
          </p:cNvPr>
          <p:cNvSpPr/>
          <p:nvPr/>
        </p:nvSpPr>
        <p:spPr>
          <a:xfrm>
            <a:off x="5119116" y="4211158"/>
            <a:ext cx="95304" cy="95303"/>
          </a:xfrm>
          <a:prstGeom prst="ellipse">
            <a:avLst/>
          </a:prstGeom>
          <a:solidFill>
            <a:srgbClr val="4BA5D7"/>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7" name="Circle">
            <a:extLst>
              <a:ext uri="{FF2B5EF4-FFF2-40B4-BE49-F238E27FC236}">
                <a16:creationId xmlns:a16="http://schemas.microsoft.com/office/drawing/2014/main" id="{E309BD94-0633-4A45-AB73-C8D75258A3EF}"/>
              </a:ext>
            </a:extLst>
          </p:cNvPr>
          <p:cNvSpPr/>
          <p:nvPr/>
        </p:nvSpPr>
        <p:spPr>
          <a:xfrm>
            <a:off x="1119145" y="4707889"/>
            <a:ext cx="305435" cy="305435"/>
          </a:xfrm>
          <a:prstGeom prst="ellipse">
            <a:avLst/>
          </a:prstGeom>
          <a:solidFill>
            <a:srgbClr val="002EA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1C749"/>
              </a:solidFill>
            </a:endParaRPr>
          </a:p>
        </p:txBody>
      </p:sp>
      <p:sp>
        <p:nvSpPr>
          <p:cNvPr id="8" name="Circle">
            <a:extLst>
              <a:ext uri="{FF2B5EF4-FFF2-40B4-BE49-F238E27FC236}">
                <a16:creationId xmlns:a16="http://schemas.microsoft.com/office/drawing/2014/main" id="{0E3AA288-25AF-4AFB-A063-BED362FECA1B}"/>
              </a:ext>
            </a:extLst>
          </p:cNvPr>
          <p:cNvSpPr/>
          <p:nvPr/>
        </p:nvSpPr>
        <p:spPr>
          <a:xfrm>
            <a:off x="3807629" y="6010257"/>
            <a:ext cx="95304" cy="95303"/>
          </a:xfrm>
          <a:prstGeom prst="ellipse">
            <a:avLst/>
          </a:prstGeom>
          <a:solidFill>
            <a:srgbClr val="4BA5D7"/>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9" name="Circle">
            <a:extLst>
              <a:ext uri="{FF2B5EF4-FFF2-40B4-BE49-F238E27FC236}">
                <a16:creationId xmlns:a16="http://schemas.microsoft.com/office/drawing/2014/main" id="{340B08D9-4CE8-4AF2-82B0-B6AB915E5888}"/>
              </a:ext>
            </a:extLst>
          </p:cNvPr>
          <p:cNvSpPr/>
          <p:nvPr/>
        </p:nvSpPr>
        <p:spPr>
          <a:xfrm>
            <a:off x="5943282" y="5901390"/>
            <a:ext cx="305435" cy="305435"/>
          </a:xfrm>
          <a:prstGeom prst="ellipse">
            <a:avLst/>
          </a:prstGeom>
          <a:solidFill>
            <a:srgbClr val="002EA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1C749"/>
              </a:solidFill>
            </a:endParaRPr>
          </a:p>
        </p:txBody>
      </p:sp>
    </p:spTree>
    <p:extLst>
      <p:ext uri="{BB962C8B-B14F-4D97-AF65-F5344CB8AC3E}">
        <p14:creationId xmlns:p14="http://schemas.microsoft.com/office/powerpoint/2010/main" val="397519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8576-44A2-4224-9A9C-965EFD45D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800" y="0"/>
            <a:ext cx="3886200" cy="6848475"/>
          </a:xfrm>
          <a:prstGeom prst="rect">
            <a:avLst/>
          </a:prstGeom>
        </p:spPr>
      </p:pic>
      <p:pic>
        <p:nvPicPr>
          <p:cNvPr id="7" name="Picture 6">
            <a:extLst>
              <a:ext uri="{FF2B5EF4-FFF2-40B4-BE49-F238E27FC236}">
                <a16:creationId xmlns:a16="http://schemas.microsoft.com/office/drawing/2014/main" id="{CEFACE50-1624-4A14-B8F0-B5ABD56FB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525"/>
            <a:ext cx="3613498" cy="3939877"/>
          </a:xfrm>
          <a:prstGeom prst="rect">
            <a:avLst/>
          </a:prstGeom>
        </p:spPr>
      </p:pic>
      <p:pic>
        <p:nvPicPr>
          <p:cNvPr id="15" name="Picture 14">
            <a:extLst>
              <a:ext uri="{FF2B5EF4-FFF2-40B4-BE49-F238E27FC236}">
                <a16:creationId xmlns:a16="http://schemas.microsoft.com/office/drawing/2014/main" id="{7760BD4E-F556-4E1B-9EDC-F1E0E8EA5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9463"/>
            <a:ext cx="8528310" cy="5543402"/>
          </a:xfrm>
          <a:prstGeom prst="rect">
            <a:avLst/>
          </a:prstGeom>
        </p:spPr>
      </p:pic>
      <p:pic>
        <p:nvPicPr>
          <p:cNvPr id="19" name="Picture 18">
            <a:extLst>
              <a:ext uri="{FF2B5EF4-FFF2-40B4-BE49-F238E27FC236}">
                <a16:creationId xmlns:a16="http://schemas.microsoft.com/office/drawing/2014/main" id="{CC336AEE-B87B-429D-B04B-7D935EE8E7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429" y="653902"/>
            <a:ext cx="4954861" cy="5540670"/>
          </a:xfrm>
          <a:prstGeom prst="rect">
            <a:avLst/>
          </a:prstGeom>
        </p:spPr>
      </p:pic>
      <p:sp>
        <p:nvSpPr>
          <p:cNvPr id="6" name="TextBox 5">
            <a:extLst>
              <a:ext uri="{FF2B5EF4-FFF2-40B4-BE49-F238E27FC236}">
                <a16:creationId xmlns:a16="http://schemas.microsoft.com/office/drawing/2014/main" id="{8D0C91D8-A713-4701-9A63-750676D74465}"/>
              </a:ext>
            </a:extLst>
          </p:cNvPr>
          <p:cNvSpPr txBox="1"/>
          <p:nvPr/>
        </p:nvSpPr>
        <p:spPr>
          <a:xfrm>
            <a:off x="1670607" y="1750863"/>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Bird-Eye View Dashboards</a:t>
            </a:r>
          </a:p>
        </p:txBody>
      </p:sp>
    </p:spTree>
    <p:extLst>
      <p:ext uri="{BB962C8B-B14F-4D97-AF65-F5344CB8AC3E}">
        <p14:creationId xmlns:p14="http://schemas.microsoft.com/office/powerpoint/2010/main" val="880935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D3C161-9D40-4C53-BC8F-2D4776AEA0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6" name="Picture 5">
            <a:extLst>
              <a:ext uri="{FF2B5EF4-FFF2-40B4-BE49-F238E27FC236}">
                <a16:creationId xmlns:a16="http://schemas.microsoft.com/office/drawing/2014/main" id="{3893A051-A055-4FD3-B1A9-C691FF9D2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74" y="1109472"/>
            <a:ext cx="7741926" cy="5032252"/>
          </a:xfrm>
          <a:prstGeom prst="rect">
            <a:avLst/>
          </a:prstGeom>
        </p:spPr>
      </p:pic>
      <p:pic>
        <p:nvPicPr>
          <p:cNvPr id="8" name="Picture 7">
            <a:extLst>
              <a:ext uri="{FF2B5EF4-FFF2-40B4-BE49-F238E27FC236}">
                <a16:creationId xmlns:a16="http://schemas.microsoft.com/office/drawing/2014/main" id="{64C736FD-0772-4D38-A022-E42BA6E18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 y="3084572"/>
            <a:ext cx="6096012" cy="3962408"/>
          </a:xfrm>
          <a:prstGeom prst="rect">
            <a:avLst/>
          </a:prstGeom>
        </p:spPr>
      </p:pic>
      <p:sp>
        <p:nvSpPr>
          <p:cNvPr id="9" name="Circle">
            <a:extLst>
              <a:ext uri="{FF2B5EF4-FFF2-40B4-BE49-F238E27FC236}">
                <a16:creationId xmlns:a16="http://schemas.microsoft.com/office/drawing/2014/main" id="{ED4B8D75-1428-45FE-9EF1-24721BD36A70}"/>
              </a:ext>
            </a:extLst>
          </p:cNvPr>
          <p:cNvSpPr/>
          <p:nvPr/>
        </p:nvSpPr>
        <p:spPr>
          <a:xfrm>
            <a:off x="6834287" y="1202782"/>
            <a:ext cx="95304" cy="95303"/>
          </a:xfrm>
          <a:prstGeom prst="ellipse">
            <a:avLst/>
          </a:prstGeom>
          <a:solidFill>
            <a:srgbClr val="4BA5D7"/>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0" name="Circle">
            <a:extLst>
              <a:ext uri="{FF2B5EF4-FFF2-40B4-BE49-F238E27FC236}">
                <a16:creationId xmlns:a16="http://schemas.microsoft.com/office/drawing/2014/main" id="{847EB97D-F433-4038-BED7-6673D9F6DF6A}"/>
              </a:ext>
            </a:extLst>
          </p:cNvPr>
          <p:cNvSpPr/>
          <p:nvPr/>
        </p:nvSpPr>
        <p:spPr>
          <a:xfrm>
            <a:off x="4297356" y="2329134"/>
            <a:ext cx="305435" cy="305435"/>
          </a:xfrm>
          <a:prstGeom prst="ellipse">
            <a:avLst/>
          </a:prstGeom>
          <a:solidFill>
            <a:srgbClr val="002EA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solidFill>
                <a:srgbClr val="F1C749"/>
              </a:solidFill>
            </a:endParaRPr>
          </a:p>
        </p:txBody>
      </p:sp>
      <p:sp>
        <p:nvSpPr>
          <p:cNvPr id="7" name="TextBox 6">
            <a:extLst>
              <a:ext uri="{FF2B5EF4-FFF2-40B4-BE49-F238E27FC236}">
                <a16:creationId xmlns:a16="http://schemas.microsoft.com/office/drawing/2014/main" id="{DBC9D3E1-BCBE-4C41-8552-28ED098BDE74}"/>
              </a:ext>
            </a:extLst>
          </p:cNvPr>
          <p:cNvSpPr txBox="1"/>
          <p:nvPr/>
        </p:nvSpPr>
        <p:spPr>
          <a:xfrm>
            <a:off x="1084508" y="2664626"/>
            <a:ext cx="4497265" cy="1015663"/>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Assets Allocation/Lease</a:t>
            </a:r>
          </a:p>
        </p:txBody>
      </p:sp>
      <p:sp>
        <p:nvSpPr>
          <p:cNvPr id="11" name="TextBox 10">
            <a:extLst>
              <a:ext uri="{FF2B5EF4-FFF2-40B4-BE49-F238E27FC236}">
                <a16:creationId xmlns:a16="http://schemas.microsoft.com/office/drawing/2014/main" id="{04F32772-CD6D-44B8-B984-EA88DB118D0B}"/>
              </a:ext>
            </a:extLst>
          </p:cNvPr>
          <p:cNvSpPr txBox="1"/>
          <p:nvPr/>
        </p:nvSpPr>
        <p:spPr>
          <a:xfrm>
            <a:off x="7082309" y="954275"/>
            <a:ext cx="4497265" cy="55399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Manage Assets</a:t>
            </a:r>
          </a:p>
        </p:txBody>
      </p:sp>
    </p:spTree>
    <p:extLst>
      <p:ext uri="{BB962C8B-B14F-4D97-AF65-F5344CB8AC3E}">
        <p14:creationId xmlns:p14="http://schemas.microsoft.com/office/powerpoint/2010/main" val="97392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3B33C93F-E855-431A-BA46-2AF6E9C6B956}"/>
              </a:ext>
            </a:extLst>
          </p:cNvPr>
          <p:cNvSpPr txBox="1"/>
          <p:nvPr/>
        </p:nvSpPr>
        <p:spPr>
          <a:xfrm>
            <a:off x="804102" y="3429000"/>
            <a:ext cx="4497265" cy="1477328"/>
          </a:xfrm>
          <a:prstGeom prst="rect">
            <a:avLst/>
          </a:prstGeom>
          <a:noFill/>
        </p:spPr>
        <p:txBody>
          <a:bodyPr wrap="square" rtlCol="0">
            <a:spAutoFit/>
          </a:bodyPr>
          <a:lstStyle/>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Smart Surveillance Management </a:t>
            </a:r>
          </a:p>
          <a:p>
            <a:pPr defTabSz="228600"/>
            <a:r>
              <a:rPr lang="en-US" sz="3000" b="1" dirty="0">
                <a:solidFill>
                  <a:srgbClr val="19325A"/>
                </a:solidFill>
                <a:latin typeface="Poppins SemiBold" panose="00000700000000000000" pitchFamily="2" charset="0"/>
                <a:ea typeface="Roboto" panose="02000000000000000000" pitchFamily="2" charset="0"/>
                <a:cs typeface="Poppins SemiBold" panose="00000700000000000000" pitchFamily="2" charset="0"/>
              </a:rPr>
              <a:t>System</a:t>
            </a:r>
          </a:p>
        </p:txBody>
      </p:sp>
      <p:pic>
        <p:nvPicPr>
          <p:cNvPr id="3" name="Picture 2">
            <a:extLst>
              <a:ext uri="{FF2B5EF4-FFF2-40B4-BE49-F238E27FC236}">
                <a16:creationId xmlns:a16="http://schemas.microsoft.com/office/drawing/2014/main" id="{4EF5BA2D-8A84-4CBB-945D-C0D57C440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613498" cy="3939877"/>
          </a:xfrm>
          <a:prstGeom prst="rect">
            <a:avLst/>
          </a:prstGeom>
        </p:spPr>
      </p:pic>
      <p:pic>
        <p:nvPicPr>
          <p:cNvPr id="4" name="Picture 3">
            <a:extLst>
              <a:ext uri="{FF2B5EF4-FFF2-40B4-BE49-F238E27FC236}">
                <a16:creationId xmlns:a16="http://schemas.microsoft.com/office/drawing/2014/main" id="{F04CA3A5-2E86-4102-93DE-198F77F89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74199"/>
            <a:ext cx="5598113" cy="6268721"/>
          </a:xfrm>
          <a:prstGeom prst="rect">
            <a:avLst/>
          </a:prstGeom>
        </p:spPr>
      </p:pic>
    </p:spTree>
    <p:extLst>
      <p:ext uri="{BB962C8B-B14F-4D97-AF65-F5344CB8AC3E}">
        <p14:creationId xmlns:p14="http://schemas.microsoft.com/office/powerpoint/2010/main" val="3351008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T SOLUTIONS">
      <a:dk1>
        <a:srgbClr val="000000"/>
      </a:dk1>
      <a:lt1>
        <a:srgbClr val="FFFFFF"/>
      </a:lt1>
      <a:dk2>
        <a:srgbClr val="031E5F"/>
      </a:dk2>
      <a:lt2>
        <a:srgbClr val="E7E6E6"/>
      </a:lt2>
      <a:accent1>
        <a:srgbClr val="002EA5"/>
      </a:accent1>
      <a:accent2>
        <a:srgbClr val="062A83"/>
      </a:accent2>
      <a:accent3>
        <a:srgbClr val="4D7FE4"/>
      </a:accent3>
      <a:accent4>
        <a:srgbClr val="45B3E6"/>
      </a:accent4>
      <a:accent5>
        <a:srgbClr val="DFF6EF"/>
      </a:accent5>
      <a:accent6>
        <a:srgbClr val="32407B"/>
      </a:accent6>
      <a:hlink>
        <a:srgbClr val="002EA5"/>
      </a:hlink>
      <a:folHlink>
        <a:srgbClr val="45B3E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3058</TotalTime>
  <Words>173</Words>
  <Application>Microsoft Office PowerPoint</Application>
  <PresentationFormat>Widescreen</PresentationFormat>
  <Paragraphs>62</Paragraphs>
  <Slides>26</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Avenir Book</vt:lpstr>
      <vt:lpstr>Calibri</vt:lpstr>
      <vt:lpstr>Calibri Light</vt:lpstr>
      <vt:lpstr>Century Gothic</vt:lpstr>
      <vt:lpstr>Poppins Light</vt:lpstr>
      <vt:lpstr>Poppins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Farwa Anees</dc:creator>
  <cp:lastModifiedBy>JUNAID</cp:lastModifiedBy>
  <cp:revision>309</cp:revision>
  <dcterms:created xsi:type="dcterms:W3CDTF">2021-10-29T10:05:12Z</dcterms:created>
  <dcterms:modified xsi:type="dcterms:W3CDTF">2022-01-25T11:31:45Z</dcterms:modified>
</cp:coreProperties>
</file>